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charts/chart10.xml" ContentType="application/vnd.openxmlformats-officedocument.drawingml.chart+xml"/>
  <Override PartName="/ppt/theme/themeOverride9.xml" ContentType="application/vnd.openxmlformats-officedocument.themeOverride+xml"/>
  <Override PartName="/ppt/charts/chart11.xml" ContentType="application/vnd.openxmlformats-officedocument.drawingml.chart+xml"/>
  <Override PartName="/ppt/theme/themeOverride10.xml" ContentType="application/vnd.openxmlformats-officedocument.themeOverride+xml"/>
  <Override PartName="/ppt/charts/chart12.xml" ContentType="application/vnd.openxmlformats-officedocument.drawingml.chart+xml"/>
  <Override PartName="/ppt/theme/themeOverride11.xml" ContentType="application/vnd.openxmlformats-officedocument.themeOverride+xml"/>
  <Override PartName="/ppt/charts/chart13.xml" ContentType="application/vnd.openxmlformats-officedocument.drawingml.chart+xml"/>
  <Override PartName="/ppt/theme/themeOverride12.xml" ContentType="application/vnd.openxmlformats-officedocument.themeOverride+xml"/>
  <Override PartName="/ppt/charts/chart14.xml" ContentType="application/vnd.openxmlformats-officedocument.drawingml.chart+xml"/>
  <Override PartName="/ppt/theme/themeOverride13.xml" ContentType="application/vnd.openxmlformats-officedocument.themeOverride+xml"/>
  <Override PartName="/ppt/charts/chart15.xml" ContentType="application/vnd.openxmlformats-officedocument.drawingml.chart+xml"/>
  <Override PartName="/ppt/theme/themeOverride14.xml" ContentType="application/vnd.openxmlformats-officedocument.themeOverride+xml"/>
  <Override PartName="/ppt/charts/chart16.xml" ContentType="application/vnd.openxmlformats-officedocument.drawingml.chart+xml"/>
  <Override PartName="/ppt/theme/themeOverride15.xml" ContentType="application/vnd.openxmlformats-officedocument.themeOverride+xml"/>
  <Override PartName="/ppt/charts/chart17.xml" ContentType="application/vnd.openxmlformats-officedocument.drawingml.chart+xml"/>
  <Override PartName="/ppt/theme/themeOverride16.xml" ContentType="application/vnd.openxmlformats-officedocument.themeOverride+xml"/>
  <Override PartName="/ppt/charts/chart18.xml" ContentType="application/vnd.openxmlformats-officedocument.drawingml.chart+xml"/>
  <Override PartName="/ppt/theme/themeOverride17.xml" ContentType="application/vnd.openxmlformats-officedocument.themeOverride+xml"/>
  <Override PartName="/ppt/charts/chart19.xml" ContentType="application/vnd.openxmlformats-officedocument.drawingml.chart+xml"/>
  <Override PartName="/ppt/theme/themeOverride18.xml" ContentType="application/vnd.openxmlformats-officedocument.themeOverride+xml"/>
  <Override PartName="/ppt/charts/chart20.xml" ContentType="application/vnd.openxmlformats-officedocument.drawingml.chart+xml"/>
  <Override PartName="/ppt/theme/themeOverride19.xml" ContentType="application/vnd.openxmlformats-officedocument.themeOverride+xml"/>
  <Override PartName="/ppt/charts/chart21.xml" ContentType="application/vnd.openxmlformats-officedocument.drawingml.chart+xml"/>
  <Override PartName="/ppt/theme/themeOverride20.xml" ContentType="application/vnd.openxmlformats-officedocument.themeOverride+xml"/>
  <Override PartName="/ppt/charts/chart22.xml" ContentType="application/vnd.openxmlformats-officedocument.drawingml.chart+xml"/>
  <Override PartName="/ppt/theme/themeOverride21.xml" ContentType="application/vnd.openxmlformats-officedocument.themeOverride+xml"/>
  <Override PartName="/ppt/charts/chart23.xml" ContentType="application/vnd.openxmlformats-officedocument.drawingml.chart+xml"/>
  <Override PartName="/ppt/theme/themeOverride22.xml" ContentType="application/vnd.openxmlformats-officedocument.themeOverride+xml"/>
  <Override PartName="/ppt/charts/chart24.xml" ContentType="application/vnd.openxmlformats-officedocument.drawingml.chart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61" r:id="rId5"/>
    <p:sldId id="262" r:id="rId6"/>
    <p:sldId id="263" r:id="rId7"/>
    <p:sldId id="267" r:id="rId8"/>
    <p:sldId id="268" r:id="rId9"/>
    <p:sldId id="269" r:id="rId10"/>
    <p:sldId id="265" r:id="rId11"/>
    <p:sldId id="270" r:id="rId12"/>
    <p:sldId id="271" r:id="rId13"/>
    <p:sldId id="272" r:id="rId14"/>
    <p:sldId id="266" r:id="rId15"/>
    <p:sldId id="256" r:id="rId16"/>
    <p:sldId id="273" r:id="rId17"/>
    <p:sldId id="275" r:id="rId18"/>
  </p:sldIdLst>
  <p:sldSz cx="12192000" cy="6858000"/>
  <p:notesSz cx="6858000" cy="9144000"/>
  <p:defaultTextStyle>
    <a:defPPr>
      <a:defRPr lang="es-EC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CC99"/>
    <a:srgbClr val="9C3479"/>
    <a:srgbClr val="8112BE"/>
    <a:srgbClr val="CCFF66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9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0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1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2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3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4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5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6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7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8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Fichas%20Septiembre%20con%20observaciones\Informe%20Septiembre%20consolidado%20final%20con%20gr&#225;ficos.xlsx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19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20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21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22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23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ton.aguilar\Desktop\MAE\Fichas%20de%20Seguimiento\2017\Fichas%20Enero\Informe%20Enero%20consolidado%20final%20con%20gr&#225;ficos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ton.aguilar\Desktop\MAE\Fichas%20de%20Seguimiento\2017\Fichas%20Enero\Informe%20Enero%20consolidado%20final%20con%20gr&#225;ficos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1" dirty="0">
                <a:latin typeface="+mn-lt"/>
              </a:rPr>
              <a:t>Ejecución Presupuestaria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8.3923407401357286E-3"/>
          <c:y val="0.15339895990670277"/>
          <c:w val="0.98153685037170135"/>
          <c:h val="0.58842204325873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Ppto!$B$4</c:f>
              <c:strCache>
                <c:ptCount val="1"/>
                <c:pt idx="0">
                  <c:v>% Ejecución Planificada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0"/>
                  <c:y val="8.23681024010626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0"/>
                  <c:y val="1.5094345602672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Ppto!$A$5:$A$27</c:f>
              <c:strCache>
                <c:ptCount val="23"/>
                <c:pt idx="0">
                  <c:v>Carchi</c:v>
                </c:pt>
                <c:pt idx="1">
                  <c:v>Loja</c:v>
                </c:pt>
                <c:pt idx="2">
                  <c:v>Bolívar</c:v>
                </c:pt>
                <c:pt idx="3">
                  <c:v>Cañar</c:v>
                </c:pt>
                <c:pt idx="4">
                  <c:v>Chimborazo</c:v>
                </c:pt>
                <c:pt idx="5">
                  <c:v>Cotopaxi</c:v>
                </c:pt>
                <c:pt idx="6">
                  <c:v>El Oro</c:v>
                </c:pt>
                <c:pt idx="7">
                  <c:v>Esmeraldas</c:v>
                </c:pt>
                <c:pt idx="8">
                  <c:v>Los Ríos</c:v>
                </c:pt>
                <c:pt idx="9">
                  <c:v>Manabí</c:v>
                </c:pt>
                <c:pt idx="10">
                  <c:v>Morona Santiago</c:v>
                </c:pt>
                <c:pt idx="11">
                  <c:v>Napo</c:v>
                </c:pt>
                <c:pt idx="12">
                  <c:v>Pichincha</c:v>
                </c:pt>
                <c:pt idx="13">
                  <c:v>Santo Domingo</c:v>
                </c:pt>
                <c:pt idx="14">
                  <c:v>Azuay</c:v>
                </c:pt>
                <c:pt idx="15">
                  <c:v>Guayas</c:v>
                </c:pt>
                <c:pt idx="16">
                  <c:v>Imbabura</c:v>
                </c:pt>
                <c:pt idx="17">
                  <c:v>Orellana</c:v>
                </c:pt>
                <c:pt idx="18">
                  <c:v>Pastaza</c:v>
                </c:pt>
                <c:pt idx="19">
                  <c:v>Santa Elena </c:v>
                </c:pt>
                <c:pt idx="20">
                  <c:v>Sucumbíos </c:v>
                </c:pt>
                <c:pt idx="21">
                  <c:v>Tungurahua</c:v>
                </c:pt>
                <c:pt idx="22">
                  <c:v>Zamora Chinchipe</c:v>
                </c:pt>
              </c:strCache>
            </c:strRef>
          </c:cat>
          <c:val>
            <c:numRef>
              <c:f>Ppto!$B$5:$B$27</c:f>
              <c:numCache>
                <c:formatCode>0%</c:formatCode>
                <c:ptCount val="23"/>
                <c:pt idx="0">
                  <c:v>0.08</c:v>
                </c:pt>
                <c:pt idx="1">
                  <c:v>0.08</c:v>
                </c:pt>
                <c:pt idx="2">
                  <c:v>0.08</c:v>
                </c:pt>
                <c:pt idx="3">
                  <c:v>7.0000000000000007E-2</c:v>
                </c:pt>
                <c:pt idx="4">
                  <c:v>7.0000000000000007E-2</c:v>
                </c:pt>
                <c:pt idx="5">
                  <c:v>0.08</c:v>
                </c:pt>
                <c:pt idx="6">
                  <c:v>0.08</c:v>
                </c:pt>
                <c:pt idx="7">
                  <c:v>0.08</c:v>
                </c:pt>
                <c:pt idx="8">
                  <c:v>0.08</c:v>
                </c:pt>
                <c:pt idx="9">
                  <c:v>0.08</c:v>
                </c:pt>
                <c:pt idx="10">
                  <c:v>0.08</c:v>
                </c:pt>
                <c:pt idx="11">
                  <c:v>7.0000000000000007E-2</c:v>
                </c:pt>
                <c:pt idx="12">
                  <c:v>7.0000000000000007E-2</c:v>
                </c:pt>
                <c:pt idx="13">
                  <c:v>0.09</c:v>
                </c:pt>
                <c:pt idx="14">
                  <c:v>0.08</c:v>
                </c:pt>
                <c:pt idx="15">
                  <c:v>7.0000000000000007E-2</c:v>
                </c:pt>
                <c:pt idx="16">
                  <c:v>7.0000000000000007E-2</c:v>
                </c:pt>
                <c:pt idx="17">
                  <c:v>7.0000000000000007E-2</c:v>
                </c:pt>
                <c:pt idx="18">
                  <c:v>7.0000000000000007E-2</c:v>
                </c:pt>
                <c:pt idx="19">
                  <c:v>0.08</c:v>
                </c:pt>
                <c:pt idx="20">
                  <c:v>7.0000000000000007E-2</c:v>
                </c:pt>
                <c:pt idx="21">
                  <c:v>7.0000000000000007E-2</c:v>
                </c:pt>
                <c:pt idx="22">
                  <c:v>7.0000000000000007E-2</c:v>
                </c:pt>
              </c:numCache>
            </c:numRef>
          </c:val>
        </c:ser>
        <c:ser>
          <c:idx val="1"/>
          <c:order val="1"/>
          <c:tx>
            <c:strRef>
              <c:f>Ppto!$C$4</c:f>
              <c:strCache>
                <c:ptCount val="1"/>
                <c:pt idx="0">
                  <c:v>% Ejecución  Real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0479811538278398E-17"/>
                  <c:y val="-2.01257941368966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1242115084010947E-3"/>
                  <c:y val="6.24196031294146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-2.01257941368966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1.169551476288676E-3"/>
                  <c:y val="5.0314485342241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0"/>
                  <c:y val="-4.52830368080173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0"/>
                  <c:y val="-3.52201397395690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Ppto!$A$5:$A$27</c:f>
              <c:strCache>
                <c:ptCount val="23"/>
                <c:pt idx="0">
                  <c:v>Carchi</c:v>
                </c:pt>
                <c:pt idx="1">
                  <c:v>Loja</c:v>
                </c:pt>
                <c:pt idx="2">
                  <c:v>Bolívar</c:v>
                </c:pt>
                <c:pt idx="3">
                  <c:v>Cañar</c:v>
                </c:pt>
                <c:pt idx="4">
                  <c:v>Chimborazo</c:v>
                </c:pt>
                <c:pt idx="5">
                  <c:v>Cotopaxi</c:v>
                </c:pt>
                <c:pt idx="6">
                  <c:v>El Oro</c:v>
                </c:pt>
                <c:pt idx="7">
                  <c:v>Esmeraldas</c:v>
                </c:pt>
                <c:pt idx="8">
                  <c:v>Los Ríos</c:v>
                </c:pt>
                <c:pt idx="9">
                  <c:v>Manabí</c:v>
                </c:pt>
                <c:pt idx="10">
                  <c:v>Morona Santiago</c:v>
                </c:pt>
                <c:pt idx="11">
                  <c:v>Napo</c:v>
                </c:pt>
                <c:pt idx="12">
                  <c:v>Pichincha</c:v>
                </c:pt>
                <c:pt idx="13">
                  <c:v>Santo Domingo</c:v>
                </c:pt>
                <c:pt idx="14">
                  <c:v>Azuay</c:v>
                </c:pt>
                <c:pt idx="15">
                  <c:v>Guayas</c:v>
                </c:pt>
                <c:pt idx="16">
                  <c:v>Imbabura</c:v>
                </c:pt>
                <c:pt idx="17">
                  <c:v>Orellana</c:v>
                </c:pt>
                <c:pt idx="18">
                  <c:v>Pastaza</c:v>
                </c:pt>
                <c:pt idx="19">
                  <c:v>Santa Elena </c:v>
                </c:pt>
                <c:pt idx="20">
                  <c:v>Sucumbíos </c:v>
                </c:pt>
                <c:pt idx="21">
                  <c:v>Tungurahua</c:v>
                </c:pt>
                <c:pt idx="22">
                  <c:v>Zamora Chinchipe</c:v>
                </c:pt>
              </c:strCache>
            </c:strRef>
          </c:cat>
          <c:val>
            <c:numRef>
              <c:f>Ppto!$C$5:$C$27</c:f>
              <c:numCache>
                <c:formatCode>0%</c:formatCode>
                <c:ptCount val="23"/>
                <c:pt idx="0">
                  <c:v>0.08</c:v>
                </c:pt>
                <c:pt idx="1">
                  <c:v>0.08</c:v>
                </c:pt>
                <c:pt idx="2">
                  <c:v>7.0000000000000007E-2</c:v>
                </c:pt>
                <c:pt idx="3">
                  <c:v>7.0000000000000007E-2</c:v>
                </c:pt>
                <c:pt idx="4">
                  <c:v>7.0000000000000007E-2</c:v>
                </c:pt>
                <c:pt idx="5">
                  <c:v>7.0000000000000007E-2</c:v>
                </c:pt>
                <c:pt idx="6">
                  <c:v>7.0000000000000007E-2</c:v>
                </c:pt>
                <c:pt idx="7">
                  <c:v>7.0000000000000007E-2</c:v>
                </c:pt>
                <c:pt idx="8">
                  <c:v>7.0000000000000007E-2</c:v>
                </c:pt>
                <c:pt idx="9">
                  <c:v>7.0000000000000007E-2</c:v>
                </c:pt>
                <c:pt idx="10">
                  <c:v>7.0000000000000007E-2</c:v>
                </c:pt>
                <c:pt idx="11">
                  <c:v>7.0000000000000007E-2</c:v>
                </c:pt>
                <c:pt idx="12">
                  <c:v>7.0000000000000007E-2</c:v>
                </c:pt>
                <c:pt idx="13">
                  <c:v>7.0000000000000007E-2</c:v>
                </c:pt>
                <c:pt idx="14">
                  <c:v>0.06</c:v>
                </c:pt>
                <c:pt idx="15">
                  <c:v>0.06</c:v>
                </c:pt>
                <c:pt idx="16">
                  <c:v>0.06</c:v>
                </c:pt>
                <c:pt idx="17">
                  <c:v>0.06</c:v>
                </c:pt>
                <c:pt idx="18">
                  <c:v>0.06</c:v>
                </c:pt>
                <c:pt idx="19">
                  <c:v>0.06</c:v>
                </c:pt>
                <c:pt idx="20">
                  <c:v>0.06</c:v>
                </c:pt>
                <c:pt idx="21">
                  <c:v>0.06</c:v>
                </c:pt>
                <c:pt idx="22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310293072"/>
        <c:axId val="-310299056"/>
      </c:barChart>
      <c:catAx>
        <c:axId val="-31029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310299056"/>
        <c:crosses val="autoZero"/>
        <c:auto val="1"/>
        <c:lblAlgn val="ctr"/>
        <c:lblOffset val="100"/>
        <c:noMultiLvlLbl val="0"/>
      </c:catAx>
      <c:valAx>
        <c:axId val="-31029905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-31029307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39807506635472167"/>
          <c:y val="0.93387370158364225"/>
          <c:w val="0.20589043866982382"/>
          <c:h val="5.61450296687319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Patrimonio!$M$82</c:f>
              <c:strCache>
                <c:ptCount val="1"/>
                <c:pt idx="0">
                  <c:v>Retenciones de flora y fauna silvestre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Patrimonio!$L$83:$L$105</c:f>
              <c:strCache>
                <c:ptCount val="8"/>
                <c:pt idx="0">
                  <c:v>Pichincha</c:v>
                </c:pt>
                <c:pt idx="1">
                  <c:v>Manabí</c:v>
                </c:pt>
                <c:pt idx="2">
                  <c:v>Loja</c:v>
                </c:pt>
                <c:pt idx="3">
                  <c:v>El Oro</c:v>
                </c:pt>
                <c:pt idx="4">
                  <c:v>Imbabura</c:v>
                </c:pt>
                <c:pt idx="5">
                  <c:v>Orellana</c:v>
                </c:pt>
                <c:pt idx="6">
                  <c:v>Tungurahua</c:v>
                </c:pt>
                <c:pt idx="7">
                  <c:v>Sucumbíos </c:v>
                </c:pt>
              </c:strCache>
              <c:extLst/>
            </c:strRef>
          </c:cat>
          <c:val>
            <c:numRef>
              <c:f>Patrimonio!$M$83:$M$105</c:f>
              <c:numCache>
                <c:formatCode>General</c:formatCode>
                <c:ptCount val="8"/>
                <c:pt idx="0">
                  <c:v>18</c:v>
                </c:pt>
                <c:pt idx="1">
                  <c:v>12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4434992"/>
        <c:axId val="-264433360"/>
      </c:barChart>
      <c:catAx>
        <c:axId val="-264434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4433360"/>
        <c:crosses val="autoZero"/>
        <c:auto val="1"/>
        <c:lblAlgn val="ctr"/>
        <c:lblOffset val="100"/>
        <c:noMultiLvlLbl val="0"/>
      </c:catAx>
      <c:valAx>
        <c:axId val="-2644333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4434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1278919247202297"/>
          <c:y val="8.08935517294093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Patrimonio!$M$109</c:f>
              <c:strCache>
                <c:ptCount val="1"/>
                <c:pt idx="0">
                  <c:v>Decomisos realizados por infracciones y/o delitos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Patrimonio!$L$110:$L$132</c:f>
              <c:strCache>
                <c:ptCount val="4"/>
                <c:pt idx="0">
                  <c:v>Santa Elena </c:v>
                </c:pt>
                <c:pt idx="1">
                  <c:v>Imbabura</c:v>
                </c:pt>
                <c:pt idx="2">
                  <c:v>Orellana</c:v>
                </c:pt>
                <c:pt idx="3">
                  <c:v>Azuay</c:v>
                </c:pt>
              </c:strCache>
              <c:extLst/>
            </c:strRef>
          </c:cat>
          <c:val>
            <c:numRef>
              <c:f>Patrimonio!$M$110:$M$132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4439344"/>
        <c:axId val="-264438800"/>
      </c:barChart>
      <c:catAx>
        <c:axId val="-264439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4438800"/>
        <c:crosses val="autoZero"/>
        <c:auto val="1"/>
        <c:lblAlgn val="ctr"/>
        <c:lblOffset val="100"/>
        <c:noMultiLvlLbl val="0"/>
      </c:catAx>
      <c:valAx>
        <c:axId val="-2644388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4439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sz="1600" b="1" i="1" dirty="0">
                <a:solidFill>
                  <a:schemeClr val="tx1"/>
                </a:solidFill>
                <a:latin typeface="Calibri" panose="020F0502020204030204" pitchFamily="34" charset="0"/>
              </a:rPr>
              <a:t>Recorridos de control y vigilancia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Patrimonio!$V$30</c:f>
              <c:strCache>
                <c:ptCount val="1"/>
                <c:pt idx="0">
                  <c:v>Recorridos de control y vigilancia en el mes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Patrimonio!$U$31:$U$53</c:f>
              <c:strCache>
                <c:ptCount val="21"/>
                <c:pt idx="0">
                  <c:v>Sucumbíos </c:v>
                </c:pt>
                <c:pt idx="1">
                  <c:v>Cotopaxi</c:v>
                </c:pt>
                <c:pt idx="2">
                  <c:v>Guayas</c:v>
                </c:pt>
                <c:pt idx="3">
                  <c:v>Santa Elena </c:v>
                </c:pt>
                <c:pt idx="4">
                  <c:v>Orellana</c:v>
                </c:pt>
                <c:pt idx="5">
                  <c:v>Tungurahua</c:v>
                </c:pt>
                <c:pt idx="6">
                  <c:v>Azuay</c:v>
                </c:pt>
                <c:pt idx="7">
                  <c:v>Napo</c:v>
                </c:pt>
                <c:pt idx="8">
                  <c:v>Morona Santiago</c:v>
                </c:pt>
                <c:pt idx="9">
                  <c:v>Chimborazo</c:v>
                </c:pt>
                <c:pt idx="10">
                  <c:v>Pichincha</c:v>
                </c:pt>
                <c:pt idx="11">
                  <c:v>Esmeraldas</c:v>
                </c:pt>
                <c:pt idx="12">
                  <c:v>Loja</c:v>
                </c:pt>
                <c:pt idx="13">
                  <c:v>El Oro</c:v>
                </c:pt>
                <c:pt idx="14">
                  <c:v>Carchi</c:v>
                </c:pt>
                <c:pt idx="15">
                  <c:v>Manabí</c:v>
                </c:pt>
                <c:pt idx="16">
                  <c:v>Zamora Chinchipe</c:v>
                </c:pt>
                <c:pt idx="17">
                  <c:v>Bolívar</c:v>
                </c:pt>
                <c:pt idx="18">
                  <c:v>Cañar</c:v>
                </c:pt>
                <c:pt idx="19">
                  <c:v>Pastaza</c:v>
                </c:pt>
                <c:pt idx="20">
                  <c:v>Imbabura</c:v>
                </c:pt>
              </c:strCache>
              <c:extLst/>
            </c:strRef>
          </c:cat>
          <c:val>
            <c:numRef>
              <c:f>Patrimonio!$V$31:$V$53</c:f>
              <c:numCache>
                <c:formatCode>General</c:formatCode>
                <c:ptCount val="21"/>
                <c:pt idx="0">
                  <c:v>207</c:v>
                </c:pt>
                <c:pt idx="1">
                  <c:v>127</c:v>
                </c:pt>
                <c:pt idx="2">
                  <c:v>120</c:v>
                </c:pt>
                <c:pt idx="3">
                  <c:v>102</c:v>
                </c:pt>
                <c:pt idx="4">
                  <c:v>100</c:v>
                </c:pt>
                <c:pt idx="5">
                  <c:v>64</c:v>
                </c:pt>
                <c:pt idx="6">
                  <c:v>53</c:v>
                </c:pt>
                <c:pt idx="7">
                  <c:v>52</c:v>
                </c:pt>
                <c:pt idx="8">
                  <c:v>47</c:v>
                </c:pt>
                <c:pt idx="9">
                  <c:v>45</c:v>
                </c:pt>
                <c:pt idx="10">
                  <c:v>36</c:v>
                </c:pt>
                <c:pt idx="11">
                  <c:v>35</c:v>
                </c:pt>
                <c:pt idx="12">
                  <c:v>27</c:v>
                </c:pt>
                <c:pt idx="13">
                  <c:v>25</c:v>
                </c:pt>
                <c:pt idx="14">
                  <c:v>23</c:v>
                </c:pt>
                <c:pt idx="15">
                  <c:v>20</c:v>
                </c:pt>
                <c:pt idx="16">
                  <c:v>14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7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4428464"/>
        <c:axId val="-263238208"/>
      </c:barChart>
      <c:catAx>
        <c:axId val="-26442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3238208"/>
        <c:crosses val="autoZero"/>
        <c:auto val="1"/>
        <c:lblAlgn val="ctr"/>
        <c:lblOffset val="100"/>
        <c:noMultiLvlLbl val="0"/>
      </c:catAx>
      <c:valAx>
        <c:axId val="-2632382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4428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1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5.0120170163467322E-2"/>
          <c:y val="0.12268057612323993"/>
          <c:w val="0.93039733700401916"/>
          <c:h val="0.68581440699089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Patrimonio!$V$56</c:f>
              <c:strCache>
                <c:ptCount val="1"/>
                <c:pt idx="0">
                  <c:v>Visitantes a las AP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Patrimonio!$U$57:$U$75</c:f>
              <c:strCache>
                <c:ptCount val="19"/>
                <c:pt idx="0">
                  <c:v>Santa Elena </c:v>
                </c:pt>
                <c:pt idx="1">
                  <c:v>Guayas</c:v>
                </c:pt>
                <c:pt idx="2">
                  <c:v>Manabí</c:v>
                </c:pt>
                <c:pt idx="3">
                  <c:v>Imbabura</c:v>
                </c:pt>
                <c:pt idx="4">
                  <c:v>Pichincha</c:v>
                </c:pt>
                <c:pt idx="5">
                  <c:v>Cotopaxi</c:v>
                </c:pt>
                <c:pt idx="6">
                  <c:v>Chimborazo</c:v>
                </c:pt>
                <c:pt idx="7">
                  <c:v>Azuay</c:v>
                </c:pt>
                <c:pt idx="8">
                  <c:v>Napo</c:v>
                </c:pt>
                <c:pt idx="9">
                  <c:v>Sucumbíos </c:v>
                </c:pt>
                <c:pt idx="10">
                  <c:v>Tungurahua</c:v>
                </c:pt>
                <c:pt idx="11">
                  <c:v>Loja</c:v>
                </c:pt>
                <c:pt idx="12">
                  <c:v>Esmeraldas</c:v>
                </c:pt>
                <c:pt idx="13">
                  <c:v>Carchi</c:v>
                </c:pt>
                <c:pt idx="14">
                  <c:v>Orellana</c:v>
                </c:pt>
                <c:pt idx="15">
                  <c:v>Zamora Chinchipe</c:v>
                </c:pt>
                <c:pt idx="16">
                  <c:v>El Oro</c:v>
                </c:pt>
                <c:pt idx="17">
                  <c:v>Cañar</c:v>
                </c:pt>
                <c:pt idx="18">
                  <c:v>Morona Santiago</c:v>
                </c:pt>
              </c:strCache>
            </c:strRef>
          </c:cat>
          <c:val>
            <c:numRef>
              <c:f>Patrimonio!$V$57:$V$75</c:f>
              <c:numCache>
                <c:formatCode>General</c:formatCode>
                <c:ptCount val="19"/>
                <c:pt idx="0">
                  <c:v>36830</c:v>
                </c:pt>
                <c:pt idx="1">
                  <c:v>33367</c:v>
                </c:pt>
                <c:pt idx="2">
                  <c:v>20943</c:v>
                </c:pt>
                <c:pt idx="3">
                  <c:v>16696</c:v>
                </c:pt>
                <c:pt idx="4">
                  <c:v>16463</c:v>
                </c:pt>
                <c:pt idx="5">
                  <c:v>15503</c:v>
                </c:pt>
                <c:pt idx="6">
                  <c:v>9807</c:v>
                </c:pt>
                <c:pt idx="7">
                  <c:v>6819</c:v>
                </c:pt>
                <c:pt idx="8">
                  <c:v>6660</c:v>
                </c:pt>
                <c:pt idx="9">
                  <c:v>2672</c:v>
                </c:pt>
                <c:pt idx="10">
                  <c:v>1439</c:v>
                </c:pt>
                <c:pt idx="11">
                  <c:v>1401</c:v>
                </c:pt>
                <c:pt idx="12">
                  <c:v>845</c:v>
                </c:pt>
                <c:pt idx="13">
                  <c:v>792</c:v>
                </c:pt>
                <c:pt idx="14">
                  <c:v>520</c:v>
                </c:pt>
                <c:pt idx="15">
                  <c:v>416</c:v>
                </c:pt>
                <c:pt idx="16">
                  <c:v>288</c:v>
                </c:pt>
                <c:pt idx="17">
                  <c:v>208</c:v>
                </c:pt>
                <c:pt idx="18">
                  <c:v>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263240384"/>
        <c:axId val="-263237664"/>
      </c:barChart>
      <c:catAx>
        <c:axId val="-263240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3237664"/>
        <c:crosses val="autoZero"/>
        <c:auto val="1"/>
        <c:lblAlgn val="ctr"/>
        <c:lblOffset val="100"/>
        <c:noMultiLvlLbl val="0"/>
      </c:catAx>
      <c:valAx>
        <c:axId val="-2632376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3240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dirty="0"/>
              <a:t>Procesos iniciados enero 2017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Jurídico!$B$30</c:f>
              <c:strCache>
                <c:ptCount val="1"/>
                <c:pt idx="0">
                  <c:v>Procesos iniciados en el mes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Jurídico!$A$31:$A$53</c:f>
              <c:strCache>
                <c:ptCount val="22"/>
                <c:pt idx="0">
                  <c:v>Manabí</c:v>
                </c:pt>
                <c:pt idx="1">
                  <c:v>Tungurahua</c:v>
                </c:pt>
                <c:pt idx="2">
                  <c:v>Pichincha</c:v>
                </c:pt>
                <c:pt idx="3">
                  <c:v>Azuay</c:v>
                </c:pt>
                <c:pt idx="4">
                  <c:v>Orellana</c:v>
                </c:pt>
                <c:pt idx="5">
                  <c:v>Imbabura</c:v>
                </c:pt>
                <c:pt idx="6">
                  <c:v>Pastaza</c:v>
                </c:pt>
                <c:pt idx="7">
                  <c:v>Cotopaxi</c:v>
                </c:pt>
                <c:pt idx="8">
                  <c:v>Loja</c:v>
                </c:pt>
                <c:pt idx="9">
                  <c:v>Cañar</c:v>
                </c:pt>
                <c:pt idx="10">
                  <c:v>Morona Santiago</c:v>
                </c:pt>
                <c:pt idx="11">
                  <c:v>Santa Elena </c:v>
                </c:pt>
                <c:pt idx="12">
                  <c:v>Santo Domingo</c:v>
                </c:pt>
                <c:pt idx="13">
                  <c:v>Bolívar</c:v>
                </c:pt>
                <c:pt idx="14">
                  <c:v>Zamora Chinchipe</c:v>
                </c:pt>
                <c:pt idx="15">
                  <c:v>Esmeraldas</c:v>
                </c:pt>
                <c:pt idx="16">
                  <c:v>El Oro</c:v>
                </c:pt>
                <c:pt idx="17">
                  <c:v>Guayas</c:v>
                </c:pt>
                <c:pt idx="18">
                  <c:v>Chimborazo</c:v>
                </c:pt>
                <c:pt idx="19">
                  <c:v>Los Ríos</c:v>
                </c:pt>
                <c:pt idx="20">
                  <c:v>Sucumbíos </c:v>
                </c:pt>
                <c:pt idx="21">
                  <c:v>Carchi</c:v>
                </c:pt>
              </c:strCache>
              <c:extLst/>
            </c:strRef>
          </c:cat>
          <c:val>
            <c:numRef>
              <c:f>Jurídico!$B$31:$B$53</c:f>
              <c:numCache>
                <c:formatCode>General</c:formatCode>
                <c:ptCount val="22"/>
                <c:pt idx="0">
                  <c:v>20</c:v>
                </c:pt>
                <c:pt idx="1">
                  <c:v>15</c:v>
                </c:pt>
                <c:pt idx="2">
                  <c:v>14</c:v>
                </c:pt>
                <c:pt idx="3">
                  <c:v>13</c:v>
                </c:pt>
                <c:pt idx="4">
                  <c:v>13</c:v>
                </c:pt>
                <c:pt idx="5">
                  <c:v>12</c:v>
                </c:pt>
                <c:pt idx="6">
                  <c:v>10</c:v>
                </c:pt>
                <c:pt idx="7">
                  <c:v>8</c:v>
                </c:pt>
                <c:pt idx="8">
                  <c:v>8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5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3233856"/>
        <c:axId val="-263236576"/>
      </c:barChart>
      <c:catAx>
        <c:axId val="-26323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3236576"/>
        <c:crosses val="autoZero"/>
        <c:auto val="1"/>
        <c:lblAlgn val="ctr"/>
        <c:lblOffset val="100"/>
        <c:noMultiLvlLbl val="0"/>
      </c:catAx>
      <c:valAx>
        <c:axId val="-2632365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323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dirty="0"/>
              <a:t>Procesos resueltos enero 2017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3656584971685728E-2"/>
          <c:y val="0.15210464932665399"/>
          <c:w val="0.94233187669151541"/>
          <c:h val="0.554214893810140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Jurídico!$B$56</c:f>
              <c:strCache>
                <c:ptCount val="1"/>
                <c:pt idx="0">
                  <c:v>Procesos resueltos en el mes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Jurídico!$A$57:$A$79</c:f>
              <c:strCache>
                <c:ptCount val="21"/>
                <c:pt idx="0">
                  <c:v>Manabí</c:v>
                </c:pt>
                <c:pt idx="1">
                  <c:v>Tungurahua</c:v>
                </c:pt>
                <c:pt idx="2">
                  <c:v>Imbabura</c:v>
                </c:pt>
                <c:pt idx="3">
                  <c:v>Azuay</c:v>
                </c:pt>
                <c:pt idx="4">
                  <c:v>Pastaza</c:v>
                </c:pt>
                <c:pt idx="5">
                  <c:v>Loja</c:v>
                </c:pt>
                <c:pt idx="6">
                  <c:v>Pichincha</c:v>
                </c:pt>
                <c:pt idx="7">
                  <c:v>Orellana</c:v>
                </c:pt>
                <c:pt idx="8">
                  <c:v>Santo Domingo</c:v>
                </c:pt>
                <c:pt idx="9">
                  <c:v>Bolívar</c:v>
                </c:pt>
                <c:pt idx="10">
                  <c:v>Cotopaxi</c:v>
                </c:pt>
                <c:pt idx="11">
                  <c:v>Santa Elena </c:v>
                </c:pt>
                <c:pt idx="12">
                  <c:v>Cañar</c:v>
                </c:pt>
                <c:pt idx="13">
                  <c:v>Morona Santiago</c:v>
                </c:pt>
                <c:pt idx="14">
                  <c:v>El Oro</c:v>
                </c:pt>
                <c:pt idx="15">
                  <c:v>Guayas</c:v>
                </c:pt>
                <c:pt idx="16">
                  <c:v>Chimborazo</c:v>
                </c:pt>
                <c:pt idx="17">
                  <c:v>Los Ríos</c:v>
                </c:pt>
                <c:pt idx="18">
                  <c:v>Zamora Chinchipe</c:v>
                </c:pt>
                <c:pt idx="19">
                  <c:v>Carchi</c:v>
                </c:pt>
                <c:pt idx="20">
                  <c:v>Esmeraldas</c:v>
                </c:pt>
              </c:strCache>
              <c:extLst/>
            </c:strRef>
          </c:cat>
          <c:val>
            <c:numRef>
              <c:f>Jurídico!$B$57:$B$79</c:f>
              <c:numCache>
                <c:formatCode>General</c:formatCode>
                <c:ptCount val="21"/>
                <c:pt idx="0">
                  <c:v>18</c:v>
                </c:pt>
                <c:pt idx="1">
                  <c:v>15</c:v>
                </c:pt>
                <c:pt idx="2">
                  <c:v>12</c:v>
                </c:pt>
                <c:pt idx="3">
                  <c:v>9</c:v>
                </c:pt>
                <c:pt idx="4">
                  <c:v>9</c:v>
                </c:pt>
                <c:pt idx="5">
                  <c:v>8</c:v>
                </c:pt>
                <c:pt idx="6">
                  <c:v>8</c:v>
                </c:pt>
                <c:pt idx="7">
                  <c:v>6</c:v>
                </c:pt>
                <c:pt idx="8">
                  <c:v>6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4</c:v>
                </c:pt>
                <c:pt idx="13">
                  <c:v>4</c:v>
                </c:pt>
                <c:pt idx="14">
                  <c:v>3</c:v>
                </c:pt>
                <c:pt idx="15">
                  <c:v>3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3235488"/>
        <c:axId val="-263233312"/>
      </c:barChart>
      <c:catAx>
        <c:axId val="-263235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3233312"/>
        <c:crosses val="autoZero"/>
        <c:auto val="1"/>
        <c:lblAlgn val="ctr"/>
        <c:lblOffset val="100"/>
        <c:noMultiLvlLbl val="0"/>
      </c:catAx>
      <c:valAx>
        <c:axId val="-2632333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3235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1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3.5866044502999968E-2"/>
          <c:y val="0.16535472491712189"/>
          <c:w val="0.9439214975333422"/>
          <c:h val="0.548556446871546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Jurídico!$B$82</c:f>
              <c:strCache>
                <c:ptCount val="1"/>
                <c:pt idx="0">
                  <c:v>Procesos acumulados iniciados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Jurídico!$A$83:$A$105</c:f>
              <c:strCache>
                <c:ptCount val="20"/>
                <c:pt idx="0">
                  <c:v>Manabí</c:v>
                </c:pt>
                <c:pt idx="1">
                  <c:v>Pastaza</c:v>
                </c:pt>
                <c:pt idx="2">
                  <c:v>Santo Domingo</c:v>
                </c:pt>
                <c:pt idx="3">
                  <c:v>Azuay</c:v>
                </c:pt>
                <c:pt idx="4">
                  <c:v>El Oro</c:v>
                </c:pt>
                <c:pt idx="5">
                  <c:v>Esmeraldas</c:v>
                </c:pt>
                <c:pt idx="6">
                  <c:v>Cotopaxi</c:v>
                </c:pt>
                <c:pt idx="7">
                  <c:v>Zamora Chinchipe</c:v>
                </c:pt>
                <c:pt idx="8">
                  <c:v>Guayas</c:v>
                </c:pt>
                <c:pt idx="9">
                  <c:v>Cañar</c:v>
                </c:pt>
                <c:pt idx="10">
                  <c:v>Morona Santiago</c:v>
                </c:pt>
                <c:pt idx="11">
                  <c:v>Pichincha</c:v>
                </c:pt>
                <c:pt idx="12">
                  <c:v>Bolívar</c:v>
                </c:pt>
                <c:pt idx="13">
                  <c:v>Los Ríos</c:v>
                </c:pt>
                <c:pt idx="14">
                  <c:v>Sucumbíos </c:v>
                </c:pt>
                <c:pt idx="15">
                  <c:v>Tungurahua</c:v>
                </c:pt>
                <c:pt idx="16">
                  <c:v>Carchi</c:v>
                </c:pt>
                <c:pt idx="17">
                  <c:v>Imbabura</c:v>
                </c:pt>
                <c:pt idx="18">
                  <c:v>Orellana</c:v>
                </c:pt>
                <c:pt idx="19">
                  <c:v>Chimborazo</c:v>
                </c:pt>
              </c:strCache>
              <c:extLst/>
            </c:strRef>
          </c:cat>
          <c:val>
            <c:numRef>
              <c:f>Jurídico!$B$83:$B$105</c:f>
              <c:numCache>
                <c:formatCode>General</c:formatCode>
                <c:ptCount val="20"/>
                <c:pt idx="0">
                  <c:v>42</c:v>
                </c:pt>
                <c:pt idx="1">
                  <c:v>37</c:v>
                </c:pt>
                <c:pt idx="2">
                  <c:v>33</c:v>
                </c:pt>
                <c:pt idx="3">
                  <c:v>25</c:v>
                </c:pt>
                <c:pt idx="4">
                  <c:v>12</c:v>
                </c:pt>
                <c:pt idx="5">
                  <c:v>12</c:v>
                </c:pt>
                <c:pt idx="6">
                  <c:v>11</c:v>
                </c:pt>
                <c:pt idx="7">
                  <c:v>11</c:v>
                </c:pt>
                <c:pt idx="8">
                  <c:v>9</c:v>
                </c:pt>
                <c:pt idx="9">
                  <c:v>7</c:v>
                </c:pt>
                <c:pt idx="10">
                  <c:v>6</c:v>
                </c:pt>
                <c:pt idx="11">
                  <c:v>5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3234944"/>
        <c:axId val="-263231136"/>
      </c:barChart>
      <c:catAx>
        <c:axId val="-263234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3231136"/>
        <c:crosses val="autoZero"/>
        <c:auto val="1"/>
        <c:lblAlgn val="ctr"/>
        <c:lblOffset val="100"/>
        <c:noMultiLvlLbl val="0"/>
      </c:catAx>
      <c:valAx>
        <c:axId val="-2632311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3234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1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3.2997071020612133E-2"/>
          <c:y val="0.13295663987016285"/>
          <c:w val="0.94675559262011399"/>
          <c:h val="0.595844673738229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Jurídico!$B$108</c:f>
              <c:strCache>
                <c:ptCount val="1"/>
                <c:pt idx="0">
                  <c:v>Procesos acumulados resueltos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Jurídico!$A$109:$A$131</c:f>
              <c:strCache>
                <c:ptCount val="19"/>
                <c:pt idx="0">
                  <c:v>Pastaza</c:v>
                </c:pt>
                <c:pt idx="1">
                  <c:v>Esmeraldas</c:v>
                </c:pt>
                <c:pt idx="2">
                  <c:v>Manabí</c:v>
                </c:pt>
                <c:pt idx="3">
                  <c:v>Santo Domingo</c:v>
                </c:pt>
                <c:pt idx="4">
                  <c:v>Guayas</c:v>
                </c:pt>
                <c:pt idx="5">
                  <c:v>Pichincha</c:v>
                </c:pt>
                <c:pt idx="6">
                  <c:v>Azuay</c:v>
                </c:pt>
                <c:pt idx="7">
                  <c:v>Orellana</c:v>
                </c:pt>
                <c:pt idx="8">
                  <c:v>Imbabura</c:v>
                </c:pt>
                <c:pt idx="9">
                  <c:v>Bolívar</c:v>
                </c:pt>
                <c:pt idx="10">
                  <c:v>Sucumbíos </c:v>
                </c:pt>
                <c:pt idx="11">
                  <c:v>Zamora Chinchipe</c:v>
                </c:pt>
                <c:pt idx="12">
                  <c:v>Cañar</c:v>
                </c:pt>
                <c:pt idx="13">
                  <c:v>Santa Elena </c:v>
                </c:pt>
                <c:pt idx="14">
                  <c:v>Tungurahua</c:v>
                </c:pt>
                <c:pt idx="15">
                  <c:v>Chimborazo</c:v>
                </c:pt>
                <c:pt idx="16">
                  <c:v>El Oro</c:v>
                </c:pt>
                <c:pt idx="17">
                  <c:v>Los Ríos</c:v>
                </c:pt>
                <c:pt idx="18">
                  <c:v>Morona Santiago</c:v>
                </c:pt>
              </c:strCache>
              <c:extLst/>
            </c:strRef>
          </c:cat>
          <c:val>
            <c:numRef>
              <c:f>Jurídico!$B$109:$B$131</c:f>
              <c:numCache>
                <c:formatCode>General</c:formatCode>
                <c:ptCount val="19"/>
                <c:pt idx="0">
                  <c:v>347</c:v>
                </c:pt>
                <c:pt idx="1">
                  <c:v>92</c:v>
                </c:pt>
                <c:pt idx="2">
                  <c:v>53</c:v>
                </c:pt>
                <c:pt idx="3">
                  <c:v>17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3232224"/>
        <c:axId val="-263230592"/>
      </c:barChart>
      <c:catAx>
        <c:axId val="-263232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3230592"/>
        <c:crosses val="autoZero"/>
        <c:auto val="1"/>
        <c:lblAlgn val="ctr"/>
        <c:lblOffset val="100"/>
        <c:noMultiLvlLbl val="0"/>
      </c:catAx>
      <c:valAx>
        <c:axId val="-263230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3232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s-MX" sz="1600" b="1" i="1" dirty="0">
                <a:solidFill>
                  <a:schemeClr val="tx1"/>
                </a:solidFill>
                <a:latin typeface="Calibri" panose="020F0502020204030204" pitchFamily="34" charset="0"/>
              </a:rPr>
              <a:t>Actividades</a:t>
            </a:r>
            <a:r>
              <a:rPr lang="es-MX" sz="1600" b="1" i="1" baseline="0" dirty="0">
                <a:solidFill>
                  <a:schemeClr val="tx1"/>
                </a:solidFill>
                <a:latin typeface="Calibri" panose="020F0502020204030204" pitchFamily="34" charset="0"/>
              </a:rPr>
              <a:t> de Educación Ambiental</a:t>
            </a:r>
            <a:endParaRPr lang="es-MX" sz="1600" b="1" i="1" dirty="0">
              <a:solidFill>
                <a:schemeClr val="tx1"/>
              </a:solidFill>
              <a:latin typeface="Calibri" panose="020F0502020204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E.Ambiental!$B$4</c:f>
              <c:strCache>
                <c:ptCount val="1"/>
                <c:pt idx="0">
                  <c:v>No. Intervenciones realizadas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E.Ambiental!$A$5:$A$27</c:f>
              <c:strCache>
                <c:ptCount val="23"/>
                <c:pt idx="0">
                  <c:v>Morona Santiago</c:v>
                </c:pt>
                <c:pt idx="1">
                  <c:v>Cotopaxi</c:v>
                </c:pt>
                <c:pt idx="2">
                  <c:v>Chimborazo</c:v>
                </c:pt>
                <c:pt idx="3">
                  <c:v>Manabí</c:v>
                </c:pt>
                <c:pt idx="4">
                  <c:v>Loja</c:v>
                </c:pt>
                <c:pt idx="5">
                  <c:v>Pastaza</c:v>
                </c:pt>
                <c:pt idx="6">
                  <c:v>Esmeraldas</c:v>
                </c:pt>
                <c:pt idx="7">
                  <c:v>Sucumbíos </c:v>
                </c:pt>
                <c:pt idx="8">
                  <c:v>Cañar</c:v>
                </c:pt>
                <c:pt idx="9">
                  <c:v>Pichincha</c:v>
                </c:pt>
                <c:pt idx="10">
                  <c:v>Carchi</c:v>
                </c:pt>
                <c:pt idx="11">
                  <c:v>El Oro</c:v>
                </c:pt>
                <c:pt idx="12">
                  <c:v>Orellana</c:v>
                </c:pt>
                <c:pt idx="13">
                  <c:v>Zamora Chinchipe</c:v>
                </c:pt>
                <c:pt idx="14">
                  <c:v>Azuay</c:v>
                </c:pt>
                <c:pt idx="15">
                  <c:v>Bolívar</c:v>
                </c:pt>
                <c:pt idx="16">
                  <c:v>Guayas</c:v>
                </c:pt>
                <c:pt idx="17">
                  <c:v>Imbabura</c:v>
                </c:pt>
                <c:pt idx="18">
                  <c:v>Santa Elena </c:v>
                </c:pt>
                <c:pt idx="19">
                  <c:v>Los Ríos</c:v>
                </c:pt>
                <c:pt idx="20">
                  <c:v>Tungurahua</c:v>
                </c:pt>
                <c:pt idx="21">
                  <c:v>Napo</c:v>
                </c:pt>
                <c:pt idx="22">
                  <c:v>Santo Domingo</c:v>
                </c:pt>
              </c:strCache>
            </c:strRef>
          </c:cat>
          <c:val>
            <c:numRef>
              <c:f>E.Ambiental!$B$5:$B$27</c:f>
              <c:numCache>
                <c:formatCode>General</c:formatCode>
                <c:ptCount val="23"/>
                <c:pt idx="0">
                  <c:v>35</c:v>
                </c:pt>
                <c:pt idx="1">
                  <c:v>22</c:v>
                </c:pt>
                <c:pt idx="2">
                  <c:v>19</c:v>
                </c:pt>
                <c:pt idx="3">
                  <c:v>17</c:v>
                </c:pt>
                <c:pt idx="4">
                  <c:v>14</c:v>
                </c:pt>
                <c:pt idx="5">
                  <c:v>14</c:v>
                </c:pt>
                <c:pt idx="6">
                  <c:v>11</c:v>
                </c:pt>
                <c:pt idx="7">
                  <c:v>11</c:v>
                </c:pt>
                <c:pt idx="8">
                  <c:v>10</c:v>
                </c:pt>
                <c:pt idx="9">
                  <c:v>10</c:v>
                </c:pt>
                <c:pt idx="10">
                  <c:v>9</c:v>
                </c:pt>
                <c:pt idx="11">
                  <c:v>8</c:v>
                </c:pt>
                <c:pt idx="12">
                  <c:v>8</c:v>
                </c:pt>
                <c:pt idx="13">
                  <c:v>8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3</c:v>
                </c:pt>
                <c:pt idx="20">
                  <c:v>3</c:v>
                </c:pt>
                <c:pt idx="21">
                  <c:v>1</c:v>
                </c:pt>
                <c:pt idx="2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3240928"/>
        <c:axId val="-263228416"/>
      </c:barChart>
      <c:catAx>
        <c:axId val="-26324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3228416"/>
        <c:crosses val="autoZero"/>
        <c:auto val="1"/>
        <c:lblAlgn val="ctr"/>
        <c:lblOffset val="100"/>
        <c:noMultiLvlLbl val="0"/>
      </c:catAx>
      <c:valAx>
        <c:axId val="-2632284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3240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s-MX" sz="1600" b="1" i="1" dirty="0">
                <a:solidFill>
                  <a:schemeClr val="tx1"/>
                </a:solidFill>
                <a:latin typeface="Calibri" panose="020F0502020204030204" pitchFamily="34" charset="0"/>
              </a:rPr>
              <a:t>Compromisos Presidenciales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Compromisos!$C$30</c:f>
              <c:strCache>
                <c:ptCount val="1"/>
                <c:pt idx="0">
                  <c:v>Detenido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Compromisos!$A$31:$A$34</c:f>
              <c:strCache>
                <c:ptCount val="4"/>
                <c:pt idx="0">
                  <c:v>Esmeraldas</c:v>
                </c:pt>
                <c:pt idx="1">
                  <c:v>Santa Elena</c:v>
                </c:pt>
                <c:pt idx="2">
                  <c:v>Santo Domingo</c:v>
                </c:pt>
                <c:pt idx="3">
                  <c:v>Tungurahua</c:v>
                </c:pt>
              </c:strCache>
            </c:strRef>
          </c:cat>
          <c:val>
            <c:numRef>
              <c:f>Compromisos!$C$31:$C$34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3239840"/>
        <c:axId val="-26323929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Compromisos!$B$30</c15:sqref>
                        </c15:formulaRef>
                      </c:ext>
                    </c:extLst>
                    <c:strCache>
                      <c:ptCount val="1"/>
                      <c:pt idx="0">
                        <c:v>Ejecutado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MX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Compromisos!$A$31:$A$34</c15:sqref>
                        </c15:formulaRef>
                      </c:ext>
                    </c:extLst>
                    <c:strCache>
                      <c:ptCount val="4"/>
                      <c:pt idx="0">
                        <c:v>Esmeraldas</c:v>
                      </c:pt>
                      <c:pt idx="1">
                        <c:v>Santa Elena</c:v>
                      </c:pt>
                      <c:pt idx="2">
                        <c:v>Santo Domingo</c:v>
                      </c:pt>
                      <c:pt idx="3">
                        <c:v>Tungurahua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Compromisos!$B$31:$B$34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Compromisos!$D$30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Compromisos!$A$31:$A$34</c15:sqref>
                        </c15:formulaRef>
                      </c:ext>
                    </c:extLst>
                    <c:strCache>
                      <c:ptCount val="4"/>
                      <c:pt idx="0">
                        <c:v>Esmeraldas</c:v>
                      </c:pt>
                      <c:pt idx="1">
                        <c:v>Santa Elena</c:v>
                      </c:pt>
                      <c:pt idx="2">
                        <c:v>Santo Domingo</c:v>
                      </c:pt>
                      <c:pt idx="3">
                        <c:v>Tungurahua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Compromisos!$D$31:$D$34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</c15:ser>
            </c15:filteredBarSeries>
          </c:ext>
        </c:extLst>
      </c:barChart>
      <c:catAx>
        <c:axId val="-263239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3239296"/>
        <c:crosses val="autoZero"/>
        <c:auto val="1"/>
        <c:lblAlgn val="ctr"/>
        <c:lblOffset val="100"/>
        <c:noMultiLvlLbl val="0"/>
      </c:catAx>
      <c:valAx>
        <c:axId val="-26323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3239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US" dirty="0" err="1"/>
              <a:t>Promedio</a:t>
            </a:r>
            <a:r>
              <a:rPr lang="en-US"/>
              <a:t> de cumplimiento Indicadores de Calidad</a:t>
            </a:r>
          </a:p>
        </c:rich>
      </c:tx>
      <c:layout>
        <c:manualLayout>
          <c:xMode val="edge"/>
          <c:yMode val="edge"/>
          <c:x val="0.31802580493326565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310292528"/>
        <c:axId val="-31029198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Calidad!$B$119</c15:sqref>
                        </c15:formulaRef>
                      </c:ext>
                    </c:extLst>
                    <c:strCache>
                      <c:ptCount val="1"/>
                      <c:pt idx="0">
                        <c:v>% de Registro Generador de Desechos atendido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Calidad!$A$120:$A$143</c15:sqref>
                        </c15:formulaRef>
                      </c:ext>
                    </c:extLst>
                    <c:strCache>
                      <c:ptCount val="23"/>
                      <c:pt idx="0">
                        <c:v>Cañar</c:v>
                      </c:pt>
                      <c:pt idx="1">
                        <c:v>Carchi</c:v>
                      </c:pt>
                      <c:pt idx="2">
                        <c:v>Chimborazo</c:v>
                      </c:pt>
                      <c:pt idx="3">
                        <c:v>El Oro</c:v>
                      </c:pt>
                      <c:pt idx="4">
                        <c:v>Esmeraldas</c:v>
                      </c:pt>
                      <c:pt idx="5">
                        <c:v>Guayas</c:v>
                      </c:pt>
                      <c:pt idx="6">
                        <c:v>Imbabura</c:v>
                      </c:pt>
                      <c:pt idx="7">
                        <c:v>Manabí</c:v>
                      </c:pt>
                      <c:pt idx="8">
                        <c:v>Morona Santiago</c:v>
                      </c:pt>
                      <c:pt idx="9">
                        <c:v>Orellana</c:v>
                      </c:pt>
                      <c:pt idx="10">
                        <c:v>Pichincha</c:v>
                      </c:pt>
                      <c:pt idx="11">
                        <c:v>Zamora Chinchipe</c:v>
                      </c:pt>
                      <c:pt idx="12">
                        <c:v>Pastaza</c:v>
                      </c:pt>
                      <c:pt idx="13">
                        <c:v>Cotopaxi</c:v>
                      </c:pt>
                      <c:pt idx="14">
                        <c:v>Tungurahua</c:v>
                      </c:pt>
                      <c:pt idx="15">
                        <c:v>Loja</c:v>
                      </c:pt>
                      <c:pt idx="16">
                        <c:v>Santo Domingo</c:v>
                      </c:pt>
                      <c:pt idx="17">
                        <c:v>Sucumbíos </c:v>
                      </c:pt>
                      <c:pt idx="18">
                        <c:v>Azuay</c:v>
                      </c:pt>
                      <c:pt idx="19">
                        <c:v>Los Ríos</c:v>
                      </c:pt>
                      <c:pt idx="20">
                        <c:v>Santa Elena </c:v>
                      </c:pt>
                      <c:pt idx="21">
                        <c:v>Bolívar</c:v>
                      </c:pt>
                      <c:pt idx="22">
                        <c:v>Napo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Calidad!$B$120:$B$143</c15:sqref>
                        </c15:formulaRef>
                      </c:ext>
                    </c:extLst>
                    <c:numCache>
                      <c:formatCode>0%</c:formatCode>
                      <c:ptCount val="23"/>
                      <c:pt idx="0">
                        <c:v>1</c:v>
                      </c:pt>
                      <c:pt idx="1">
                        <c:v>1</c:v>
                      </c:pt>
                      <c:pt idx="2">
                        <c:v>1</c:v>
                      </c:pt>
                      <c:pt idx="4">
                        <c:v>1</c:v>
                      </c:pt>
                      <c:pt idx="5">
                        <c:v>1</c:v>
                      </c:pt>
                      <c:pt idx="6">
                        <c:v>1</c:v>
                      </c:pt>
                      <c:pt idx="7">
                        <c:v>1</c:v>
                      </c:pt>
                      <c:pt idx="8">
                        <c:v>1</c:v>
                      </c:pt>
                      <c:pt idx="9">
                        <c:v>1</c:v>
                      </c:pt>
                      <c:pt idx="10">
                        <c:v>1</c:v>
                      </c:pt>
                      <c:pt idx="11">
                        <c:v>1</c:v>
                      </c:pt>
                      <c:pt idx="12">
                        <c:v>0.89</c:v>
                      </c:pt>
                      <c:pt idx="13">
                        <c:v>0.8</c:v>
                      </c:pt>
                      <c:pt idx="14">
                        <c:v>1</c:v>
                      </c:pt>
                      <c:pt idx="15">
                        <c:v>0.83</c:v>
                      </c:pt>
                      <c:pt idx="16">
                        <c:v>0.66</c:v>
                      </c:pt>
                      <c:pt idx="17">
                        <c:v>1</c:v>
                      </c:pt>
                      <c:pt idx="18">
                        <c:v>0.75</c:v>
                      </c:pt>
                      <c:pt idx="19">
                        <c:v>0.5</c:v>
                      </c:pt>
                      <c:pt idx="20">
                        <c:v>0</c:v>
                      </c:pt>
                      <c:pt idx="21">
                        <c:v>1</c:v>
                      </c:pt>
                      <c:pt idx="22">
                        <c:v>0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Calidad!$C$119</c15:sqref>
                        </c15:formulaRef>
                      </c:ext>
                    </c:extLst>
                    <c:strCache>
                      <c:ptCount val="1"/>
                      <c:pt idx="0">
                        <c:v>% de Registros Ambientales atendidos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Calidad!$A$120:$A$143</c15:sqref>
                        </c15:formulaRef>
                      </c:ext>
                    </c:extLst>
                    <c:strCache>
                      <c:ptCount val="23"/>
                      <c:pt idx="0">
                        <c:v>Cañar</c:v>
                      </c:pt>
                      <c:pt idx="1">
                        <c:v>Carchi</c:v>
                      </c:pt>
                      <c:pt idx="2">
                        <c:v>Chimborazo</c:v>
                      </c:pt>
                      <c:pt idx="3">
                        <c:v>El Oro</c:v>
                      </c:pt>
                      <c:pt idx="4">
                        <c:v>Esmeraldas</c:v>
                      </c:pt>
                      <c:pt idx="5">
                        <c:v>Guayas</c:v>
                      </c:pt>
                      <c:pt idx="6">
                        <c:v>Imbabura</c:v>
                      </c:pt>
                      <c:pt idx="7">
                        <c:v>Manabí</c:v>
                      </c:pt>
                      <c:pt idx="8">
                        <c:v>Morona Santiago</c:v>
                      </c:pt>
                      <c:pt idx="9">
                        <c:v>Orellana</c:v>
                      </c:pt>
                      <c:pt idx="10">
                        <c:v>Pichincha</c:v>
                      </c:pt>
                      <c:pt idx="11">
                        <c:v>Zamora Chinchipe</c:v>
                      </c:pt>
                      <c:pt idx="12">
                        <c:v>Pastaza</c:v>
                      </c:pt>
                      <c:pt idx="13">
                        <c:v>Cotopaxi</c:v>
                      </c:pt>
                      <c:pt idx="14">
                        <c:v>Tungurahua</c:v>
                      </c:pt>
                      <c:pt idx="15">
                        <c:v>Loja</c:v>
                      </c:pt>
                      <c:pt idx="16">
                        <c:v>Santo Domingo</c:v>
                      </c:pt>
                      <c:pt idx="17">
                        <c:v>Sucumbíos </c:v>
                      </c:pt>
                      <c:pt idx="18">
                        <c:v>Azuay</c:v>
                      </c:pt>
                      <c:pt idx="19">
                        <c:v>Los Ríos</c:v>
                      </c:pt>
                      <c:pt idx="20">
                        <c:v>Santa Elena </c:v>
                      </c:pt>
                      <c:pt idx="21">
                        <c:v>Bolívar</c:v>
                      </c:pt>
                      <c:pt idx="22">
                        <c:v>Napo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Calidad!$C$120:$C$143</c15:sqref>
                        </c15:formulaRef>
                      </c:ext>
                    </c:extLst>
                    <c:numCache>
                      <c:formatCode>General</c:formatCode>
                      <c:ptCount val="23"/>
                      <c:pt idx="2" formatCode="0%">
                        <c:v>1</c:v>
                      </c:pt>
                      <c:pt idx="5" formatCode="0%">
                        <c:v>1</c:v>
                      </c:pt>
                      <c:pt idx="7" formatCode="0%">
                        <c:v>1</c:v>
                      </c:pt>
                      <c:pt idx="8" formatCode="0%">
                        <c:v>1</c:v>
                      </c:pt>
                      <c:pt idx="11" formatCode="0%">
                        <c:v>1</c:v>
                      </c:pt>
                      <c:pt idx="16" formatCode="0%">
                        <c:v>1</c:v>
                      </c:pt>
                      <c:pt idx="17" formatCode="0%">
                        <c:v>0.83</c:v>
                      </c:pt>
                      <c:pt idx="18" formatCode="0%">
                        <c:v>0.56999999999999995</c:v>
                      </c:pt>
                      <c:pt idx="20" formatCode="0%">
                        <c:v>1</c:v>
                      </c:pt>
                      <c:pt idx="21" formatCode="0%">
                        <c:v>0</c:v>
                      </c:pt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Calidad!$D$119</c15:sqref>
                        </c15:formulaRef>
                      </c:ext>
                    </c:extLst>
                    <c:strCache>
                      <c:ptCount val="1"/>
                      <c:pt idx="0">
                        <c:v>% de Licencias Ambientales atendidas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Calidad!$A$120:$A$143</c15:sqref>
                        </c15:formulaRef>
                      </c:ext>
                    </c:extLst>
                    <c:strCache>
                      <c:ptCount val="23"/>
                      <c:pt idx="0">
                        <c:v>Cañar</c:v>
                      </c:pt>
                      <c:pt idx="1">
                        <c:v>Carchi</c:v>
                      </c:pt>
                      <c:pt idx="2">
                        <c:v>Chimborazo</c:v>
                      </c:pt>
                      <c:pt idx="3">
                        <c:v>El Oro</c:v>
                      </c:pt>
                      <c:pt idx="4">
                        <c:v>Esmeraldas</c:v>
                      </c:pt>
                      <c:pt idx="5">
                        <c:v>Guayas</c:v>
                      </c:pt>
                      <c:pt idx="6">
                        <c:v>Imbabura</c:v>
                      </c:pt>
                      <c:pt idx="7">
                        <c:v>Manabí</c:v>
                      </c:pt>
                      <c:pt idx="8">
                        <c:v>Morona Santiago</c:v>
                      </c:pt>
                      <c:pt idx="9">
                        <c:v>Orellana</c:v>
                      </c:pt>
                      <c:pt idx="10">
                        <c:v>Pichincha</c:v>
                      </c:pt>
                      <c:pt idx="11">
                        <c:v>Zamora Chinchipe</c:v>
                      </c:pt>
                      <c:pt idx="12">
                        <c:v>Pastaza</c:v>
                      </c:pt>
                      <c:pt idx="13">
                        <c:v>Cotopaxi</c:v>
                      </c:pt>
                      <c:pt idx="14">
                        <c:v>Tungurahua</c:v>
                      </c:pt>
                      <c:pt idx="15">
                        <c:v>Loja</c:v>
                      </c:pt>
                      <c:pt idx="16">
                        <c:v>Santo Domingo</c:v>
                      </c:pt>
                      <c:pt idx="17">
                        <c:v>Sucumbíos </c:v>
                      </c:pt>
                      <c:pt idx="18">
                        <c:v>Azuay</c:v>
                      </c:pt>
                      <c:pt idx="19">
                        <c:v>Los Ríos</c:v>
                      </c:pt>
                      <c:pt idx="20">
                        <c:v>Santa Elena </c:v>
                      </c:pt>
                      <c:pt idx="21">
                        <c:v>Bolívar</c:v>
                      </c:pt>
                      <c:pt idx="22">
                        <c:v>Napo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Calidad!$D$120:$D$143</c15:sqref>
                        </c15:formulaRef>
                      </c:ext>
                    </c:extLst>
                    <c:numCache>
                      <c:formatCode>General</c:formatCode>
                      <c:ptCount val="23"/>
                      <c:pt idx="0" formatCode="0%">
                        <c:v>1</c:v>
                      </c:pt>
                      <c:pt idx="5" formatCode="0%">
                        <c:v>1</c:v>
                      </c:pt>
                      <c:pt idx="10" formatCode="0%">
                        <c:v>1</c:v>
                      </c:pt>
                      <c:pt idx="13" formatCode="0%">
                        <c:v>1</c:v>
                      </c:pt>
                      <c:pt idx="14" formatCode="0%">
                        <c:v>0.75</c:v>
                      </c:pt>
                      <c:pt idx="16" formatCode="0%">
                        <c:v>1</c:v>
                      </c:pt>
                      <c:pt idx="17" formatCode="0%">
                        <c:v>0.5</c:v>
                      </c:pt>
                      <c:pt idx="18" formatCode="0%">
                        <c:v>0.5</c:v>
                      </c:pt>
                      <c:pt idx="19" formatCode="0%">
                        <c:v>0.5</c:v>
                      </c:pt>
                      <c:pt idx="21" formatCode="0%">
                        <c:v>0.5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Calidad!$E$119</c15:sqref>
                        </c15:formulaRef>
                      </c:ext>
                    </c:extLst>
                    <c:strCache>
                      <c:ptCount val="1"/>
                      <c:pt idx="0">
                        <c:v>% de Inspecciones de control realizadas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Calidad!$A$120:$A$143</c15:sqref>
                        </c15:formulaRef>
                      </c:ext>
                    </c:extLst>
                    <c:strCache>
                      <c:ptCount val="23"/>
                      <c:pt idx="0">
                        <c:v>Cañar</c:v>
                      </c:pt>
                      <c:pt idx="1">
                        <c:v>Carchi</c:v>
                      </c:pt>
                      <c:pt idx="2">
                        <c:v>Chimborazo</c:v>
                      </c:pt>
                      <c:pt idx="3">
                        <c:v>El Oro</c:v>
                      </c:pt>
                      <c:pt idx="4">
                        <c:v>Esmeraldas</c:v>
                      </c:pt>
                      <c:pt idx="5">
                        <c:v>Guayas</c:v>
                      </c:pt>
                      <c:pt idx="6">
                        <c:v>Imbabura</c:v>
                      </c:pt>
                      <c:pt idx="7">
                        <c:v>Manabí</c:v>
                      </c:pt>
                      <c:pt idx="8">
                        <c:v>Morona Santiago</c:v>
                      </c:pt>
                      <c:pt idx="9">
                        <c:v>Orellana</c:v>
                      </c:pt>
                      <c:pt idx="10">
                        <c:v>Pichincha</c:v>
                      </c:pt>
                      <c:pt idx="11">
                        <c:v>Zamora Chinchipe</c:v>
                      </c:pt>
                      <c:pt idx="12">
                        <c:v>Pastaza</c:v>
                      </c:pt>
                      <c:pt idx="13">
                        <c:v>Cotopaxi</c:v>
                      </c:pt>
                      <c:pt idx="14">
                        <c:v>Tungurahua</c:v>
                      </c:pt>
                      <c:pt idx="15">
                        <c:v>Loja</c:v>
                      </c:pt>
                      <c:pt idx="16">
                        <c:v>Santo Domingo</c:v>
                      </c:pt>
                      <c:pt idx="17">
                        <c:v>Sucumbíos </c:v>
                      </c:pt>
                      <c:pt idx="18">
                        <c:v>Azuay</c:v>
                      </c:pt>
                      <c:pt idx="19">
                        <c:v>Los Ríos</c:v>
                      </c:pt>
                      <c:pt idx="20">
                        <c:v>Santa Elena </c:v>
                      </c:pt>
                      <c:pt idx="21">
                        <c:v>Bolívar</c:v>
                      </c:pt>
                      <c:pt idx="22">
                        <c:v>Napo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Calidad!$E$120:$E$143</c15:sqref>
                        </c15:formulaRef>
                      </c:ext>
                    </c:extLst>
                    <c:numCache>
                      <c:formatCode>0%</c:formatCode>
                      <c:ptCount val="23"/>
                      <c:pt idx="0">
                        <c:v>1</c:v>
                      </c:pt>
                      <c:pt idx="1">
                        <c:v>1</c:v>
                      </c:pt>
                      <c:pt idx="2">
                        <c:v>1</c:v>
                      </c:pt>
                      <c:pt idx="3">
                        <c:v>1</c:v>
                      </c:pt>
                      <c:pt idx="4">
                        <c:v>1</c:v>
                      </c:pt>
                      <c:pt idx="5">
                        <c:v>1</c:v>
                      </c:pt>
                      <c:pt idx="6">
                        <c:v>1</c:v>
                      </c:pt>
                      <c:pt idx="7">
                        <c:v>1</c:v>
                      </c:pt>
                      <c:pt idx="8">
                        <c:v>1</c:v>
                      </c:pt>
                      <c:pt idx="9">
                        <c:v>1</c:v>
                      </c:pt>
                      <c:pt idx="10">
                        <c:v>1</c:v>
                      </c:pt>
                      <c:pt idx="11">
                        <c:v>1</c:v>
                      </c:pt>
                      <c:pt idx="12">
                        <c:v>1</c:v>
                      </c:pt>
                      <c:pt idx="13">
                        <c:v>1</c:v>
                      </c:pt>
                      <c:pt idx="14">
                        <c:v>1</c:v>
                      </c:pt>
                      <c:pt idx="15">
                        <c:v>1</c:v>
                      </c:pt>
                      <c:pt idx="16">
                        <c:v>1</c:v>
                      </c:pt>
                      <c:pt idx="17">
                        <c:v>0.89</c:v>
                      </c:pt>
                      <c:pt idx="18">
                        <c:v>1</c:v>
                      </c:pt>
                      <c:pt idx="19">
                        <c:v>1</c:v>
                      </c:pt>
                      <c:pt idx="20">
                        <c:v>1</c:v>
                      </c:pt>
                      <c:pt idx="21">
                        <c:v>1</c:v>
                      </c:pt>
                      <c:pt idx="22">
                        <c:v>1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-310292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MX"/>
          </a:p>
        </c:txPr>
        <c:crossAx val="-310291984"/>
        <c:crosses val="autoZero"/>
        <c:auto val="1"/>
        <c:lblAlgn val="ctr"/>
        <c:lblOffset val="100"/>
        <c:noMultiLvlLbl val="0"/>
      </c:catAx>
      <c:valAx>
        <c:axId val="-31029198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-310292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dirty="0"/>
      </a:pPr>
      <a:endParaRPr lang="es-MX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pPr>
            <a:r>
              <a:rPr lang="es-MX" sz="1600" b="1" i="1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Compromisos de Gabinetes Itinerantes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Compromisos!$P$30</c:f>
              <c:strCache>
                <c:ptCount val="1"/>
                <c:pt idx="0">
                  <c:v>En ejecución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Compromisos!$O$31:$O$35</c:f>
              <c:strCache>
                <c:ptCount val="3"/>
                <c:pt idx="0">
                  <c:v>Cotopaxi</c:v>
                </c:pt>
                <c:pt idx="1">
                  <c:v>Imbabura</c:v>
                </c:pt>
                <c:pt idx="2">
                  <c:v>Santa Elena</c:v>
                </c:pt>
              </c:strCache>
              <c:extLst/>
            </c:strRef>
          </c:cat>
          <c:val>
            <c:numRef>
              <c:f>Compromisos!$P$31:$P$35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</c:numCache>
              <c:extLst/>
            </c:numRef>
          </c:val>
        </c:ser>
        <c:ser>
          <c:idx val="1"/>
          <c:order val="1"/>
          <c:tx>
            <c:strRef>
              <c:f>Compromisos!$Q$30</c:f>
              <c:strCache>
                <c:ptCount val="1"/>
                <c:pt idx="0">
                  <c:v>Cumplido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Compromisos!$O$31:$O$35</c:f>
              <c:strCache>
                <c:ptCount val="3"/>
                <c:pt idx="0">
                  <c:v>Cotopaxi</c:v>
                </c:pt>
                <c:pt idx="1">
                  <c:v>Imbabura</c:v>
                </c:pt>
                <c:pt idx="2">
                  <c:v>Santa Elena</c:v>
                </c:pt>
              </c:strCache>
              <c:extLst/>
            </c:strRef>
          </c:cat>
          <c:val>
            <c:numRef>
              <c:f>Compromisos!$Q$31:$Q$35</c:f>
              <c:numCache>
                <c:formatCode>General</c:formatCode>
                <c:ptCount val="3"/>
                <c:pt idx="2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2679904"/>
        <c:axId val="-262667936"/>
      </c:barChart>
      <c:catAx>
        <c:axId val="-26267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2667936"/>
        <c:crosses val="autoZero"/>
        <c:auto val="1"/>
        <c:lblAlgn val="ctr"/>
        <c:lblOffset val="100"/>
        <c:noMultiLvlLbl val="0"/>
      </c:catAx>
      <c:valAx>
        <c:axId val="-2626679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2679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600" b="1" dirty="0"/>
              <a:t>Nudos Críticos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'Nudos Críticos'!$B$30</c:f>
              <c:strCache>
                <c:ptCount val="1"/>
                <c:pt idx="0">
                  <c:v>Político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'Nudos Críticos'!$A$31:$A$38</c:f>
              <c:strCache>
                <c:ptCount val="8"/>
                <c:pt idx="0">
                  <c:v>Azuay</c:v>
                </c:pt>
                <c:pt idx="1">
                  <c:v>Cañar</c:v>
                </c:pt>
                <c:pt idx="2">
                  <c:v>Chimborazo</c:v>
                </c:pt>
                <c:pt idx="3">
                  <c:v>Cotopaxi</c:v>
                </c:pt>
                <c:pt idx="4">
                  <c:v>Manabí</c:v>
                </c:pt>
                <c:pt idx="5">
                  <c:v>Pastaza</c:v>
                </c:pt>
                <c:pt idx="6">
                  <c:v>Tungurahua</c:v>
                </c:pt>
                <c:pt idx="7">
                  <c:v>Zamora Chinchipe</c:v>
                </c:pt>
              </c:strCache>
            </c:strRef>
          </c:cat>
          <c:val>
            <c:numRef>
              <c:f>'Nudos Críticos'!$B$31:$B$38</c:f>
              <c:numCache>
                <c:formatCode>General</c:formatCode>
                <c:ptCount val="8"/>
                <c:pt idx="1">
                  <c:v>2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'Nudos Críticos'!$C$30</c:f>
              <c:strCache>
                <c:ptCount val="1"/>
                <c:pt idx="0">
                  <c:v>Técnico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'Nudos Críticos'!$A$31:$A$38</c:f>
              <c:strCache>
                <c:ptCount val="8"/>
                <c:pt idx="0">
                  <c:v>Azuay</c:v>
                </c:pt>
                <c:pt idx="1">
                  <c:v>Cañar</c:v>
                </c:pt>
                <c:pt idx="2">
                  <c:v>Chimborazo</c:v>
                </c:pt>
                <c:pt idx="3">
                  <c:v>Cotopaxi</c:v>
                </c:pt>
                <c:pt idx="4">
                  <c:v>Manabí</c:v>
                </c:pt>
                <c:pt idx="5">
                  <c:v>Pastaza</c:v>
                </c:pt>
                <c:pt idx="6">
                  <c:v>Tungurahua</c:v>
                </c:pt>
                <c:pt idx="7">
                  <c:v>Zamora Chinchipe</c:v>
                </c:pt>
              </c:strCache>
            </c:strRef>
          </c:cat>
          <c:val>
            <c:numRef>
              <c:f>'Nudos Críticos'!$C$31:$C$38</c:f>
              <c:numCache>
                <c:formatCode>General</c:formatCode>
                <c:ptCount val="8"/>
                <c:pt idx="3">
                  <c:v>1</c:v>
                </c:pt>
                <c:pt idx="4">
                  <c:v>5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</c:numCache>
            </c:numRef>
          </c:val>
        </c:ser>
        <c:ser>
          <c:idx val="2"/>
          <c:order val="2"/>
          <c:tx>
            <c:strRef>
              <c:f>'Nudos Críticos'!$D$30</c:f>
              <c:strCache>
                <c:ptCount val="1"/>
                <c:pt idx="0">
                  <c:v>Administrativo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'Nudos Críticos'!$A$31:$A$38</c:f>
              <c:strCache>
                <c:ptCount val="8"/>
                <c:pt idx="0">
                  <c:v>Azuay</c:v>
                </c:pt>
                <c:pt idx="1">
                  <c:v>Cañar</c:v>
                </c:pt>
                <c:pt idx="2">
                  <c:v>Chimborazo</c:v>
                </c:pt>
                <c:pt idx="3">
                  <c:v>Cotopaxi</c:v>
                </c:pt>
                <c:pt idx="4">
                  <c:v>Manabí</c:v>
                </c:pt>
                <c:pt idx="5">
                  <c:v>Pastaza</c:v>
                </c:pt>
                <c:pt idx="6">
                  <c:v>Tungurahua</c:v>
                </c:pt>
                <c:pt idx="7">
                  <c:v>Zamora Chinchipe</c:v>
                </c:pt>
              </c:strCache>
            </c:strRef>
          </c:cat>
          <c:val>
            <c:numRef>
              <c:f>'Nudos Críticos'!$D$31:$D$38</c:f>
              <c:numCache>
                <c:formatCode>General</c:formatCode>
                <c:ptCount val="8"/>
                <c:pt idx="3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3"/>
          <c:order val="3"/>
          <c:tx>
            <c:strRef>
              <c:f>'Nudos Críticos'!$E$30</c:f>
              <c:strCache>
                <c:ptCount val="1"/>
                <c:pt idx="0">
                  <c:v>Jurídico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'Nudos Críticos'!$A$31:$A$38</c:f>
              <c:strCache>
                <c:ptCount val="8"/>
                <c:pt idx="0">
                  <c:v>Azuay</c:v>
                </c:pt>
                <c:pt idx="1">
                  <c:v>Cañar</c:v>
                </c:pt>
                <c:pt idx="2">
                  <c:v>Chimborazo</c:v>
                </c:pt>
                <c:pt idx="3">
                  <c:v>Cotopaxi</c:v>
                </c:pt>
                <c:pt idx="4">
                  <c:v>Manabí</c:v>
                </c:pt>
                <c:pt idx="5">
                  <c:v>Pastaza</c:v>
                </c:pt>
                <c:pt idx="6">
                  <c:v>Tungurahua</c:v>
                </c:pt>
                <c:pt idx="7">
                  <c:v>Zamora Chinchipe</c:v>
                </c:pt>
              </c:strCache>
            </c:strRef>
          </c:cat>
          <c:val>
            <c:numRef>
              <c:f>'Nudos Críticos'!$E$31:$E$38</c:f>
              <c:numCache>
                <c:formatCode>General</c:formatCode>
                <c:ptCount val="8"/>
                <c:pt idx="0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262671200"/>
        <c:axId val="-262678816"/>
      </c:barChart>
      <c:catAx>
        <c:axId val="-262671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262678816"/>
        <c:crosses val="autoZero"/>
        <c:auto val="1"/>
        <c:lblAlgn val="ctr"/>
        <c:lblOffset val="100"/>
        <c:noMultiLvlLbl val="0"/>
      </c:catAx>
      <c:valAx>
        <c:axId val="-2626788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2671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ysClr val="windowText" lastClr="000000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s-MX" sz="1600" b="1" i="1" u="none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Gestión</a:t>
            </a:r>
            <a:r>
              <a:rPr lang="es-MX" sz="1600" b="1" i="1" u="none" baseline="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 en Áreas Protegidas Marino Costeras</a:t>
            </a:r>
            <a:endParaRPr lang="es-MX" sz="1600" b="1" i="1" u="none" dirty="0">
              <a:solidFill>
                <a:sysClr val="windowText" lastClr="000000"/>
              </a:solidFill>
              <a:latin typeface="Calibri" panose="020F0502020204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SGMC!$B$131</c:f>
              <c:strCache>
                <c:ptCount val="1"/>
                <c:pt idx="0">
                  <c:v>Recorridos de control y vigilancia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SGMC!$A$132:$A$154</c:f>
              <c:strCache>
                <c:ptCount val="4"/>
                <c:pt idx="0">
                  <c:v>El Oro</c:v>
                </c:pt>
                <c:pt idx="1">
                  <c:v>Esmeraldas</c:v>
                </c:pt>
                <c:pt idx="2">
                  <c:v>Manabí</c:v>
                </c:pt>
                <c:pt idx="3">
                  <c:v>Santa Elena </c:v>
                </c:pt>
              </c:strCache>
              <c:extLst/>
            </c:strRef>
          </c:cat>
          <c:val>
            <c:numRef>
              <c:f>SGMC!$B$132:$B$154</c:f>
              <c:numCache>
                <c:formatCode>General</c:formatCode>
                <c:ptCount val="4"/>
                <c:pt idx="0">
                  <c:v>2</c:v>
                </c:pt>
                <c:pt idx="1">
                  <c:v>31</c:v>
                </c:pt>
                <c:pt idx="2">
                  <c:v>17</c:v>
                </c:pt>
                <c:pt idx="3">
                  <c:v>130</c:v>
                </c:pt>
              </c:numCache>
              <c:extLst/>
            </c:numRef>
          </c:val>
        </c:ser>
        <c:ser>
          <c:idx val="1"/>
          <c:order val="1"/>
          <c:tx>
            <c:strRef>
              <c:f>SGMC!$C$131</c:f>
              <c:strCache>
                <c:ptCount val="1"/>
                <c:pt idx="0">
                  <c:v>Comunidades en AP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SGMC!$A$132:$A$154</c:f>
              <c:strCache>
                <c:ptCount val="4"/>
                <c:pt idx="0">
                  <c:v>El Oro</c:v>
                </c:pt>
                <c:pt idx="1">
                  <c:v>Esmeraldas</c:v>
                </c:pt>
                <c:pt idx="2">
                  <c:v>Manabí</c:v>
                </c:pt>
                <c:pt idx="3">
                  <c:v>Santa Elena </c:v>
                </c:pt>
              </c:strCache>
              <c:extLst/>
            </c:strRef>
          </c:cat>
          <c:val>
            <c:numRef>
              <c:f>SGMC!$C$132:$C$154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842</c:v>
                </c:pt>
                <c:pt idx="3">
                  <c:v>7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2670656"/>
        <c:axId val="-262667392"/>
      </c:barChart>
      <c:catAx>
        <c:axId val="-26267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262667392"/>
        <c:crosses val="autoZero"/>
        <c:auto val="1"/>
        <c:lblAlgn val="ctr"/>
        <c:lblOffset val="100"/>
        <c:noMultiLvlLbl val="0"/>
      </c:catAx>
      <c:valAx>
        <c:axId val="-2626673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2670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800" b="1" i="1" baseline="0" dirty="0">
                <a:effectLst/>
              </a:rPr>
              <a:t>Anidación tortugas marinas</a:t>
            </a:r>
            <a:endParaRPr lang="es-MX" dirty="0">
              <a:effectLst/>
            </a:endParaRPr>
          </a:p>
        </c:rich>
      </c:tx>
      <c:layout>
        <c:manualLayout>
          <c:xMode val="edge"/>
          <c:yMode val="edge"/>
          <c:x val="0.30472707112807501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2.3188434664468995E-2"/>
          <c:y val="0.14319024373228015"/>
          <c:w val="0.95362313067106197"/>
          <c:h val="0.608486154525916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SGMC!$B$73</c:f>
              <c:strCache>
                <c:ptCount val="1"/>
                <c:pt idx="0">
                  <c:v>Nidos de tortugas marinas registradas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SGMC!$A$74:$A$94</c:f>
              <c:strCache>
                <c:ptCount val="3"/>
                <c:pt idx="0">
                  <c:v>Esmeraldas</c:v>
                </c:pt>
                <c:pt idx="1">
                  <c:v>Manabí</c:v>
                </c:pt>
                <c:pt idx="2">
                  <c:v>Santa Elena</c:v>
                </c:pt>
              </c:strCache>
              <c:extLst/>
            </c:strRef>
          </c:cat>
          <c:val>
            <c:numRef>
              <c:f>SGMC!$B$74:$B$94</c:f>
              <c:numCache>
                <c:formatCode>General</c:formatCode>
                <c:ptCount val="3"/>
                <c:pt idx="0">
                  <c:v>7</c:v>
                </c:pt>
                <c:pt idx="1">
                  <c:v>21</c:v>
                </c:pt>
                <c:pt idx="2">
                  <c:v>12</c:v>
                </c:pt>
              </c:numCache>
              <c:extLst/>
            </c:numRef>
          </c:val>
        </c:ser>
        <c:ser>
          <c:idx val="1"/>
          <c:order val="1"/>
          <c:tx>
            <c:strRef>
              <c:f>SGMC!$C$73</c:f>
              <c:strCache>
                <c:ptCount val="1"/>
                <c:pt idx="0">
                  <c:v>Eclosiones nidos de tortugas marinas registradas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SGMC!$A$74:$A$94</c:f>
              <c:strCache>
                <c:ptCount val="3"/>
                <c:pt idx="0">
                  <c:v>Esmeraldas</c:v>
                </c:pt>
                <c:pt idx="1">
                  <c:v>Manabí</c:v>
                </c:pt>
                <c:pt idx="2">
                  <c:v>Santa Elena</c:v>
                </c:pt>
              </c:strCache>
              <c:extLst/>
            </c:strRef>
          </c:cat>
          <c:val>
            <c:numRef>
              <c:f>SGMC!$C$74:$C$94</c:f>
              <c:numCache>
                <c:formatCode>General</c:formatCode>
                <c:ptCount val="3"/>
                <c:pt idx="0">
                  <c:v>5</c:v>
                </c:pt>
                <c:pt idx="1">
                  <c:v>47</c:v>
                </c:pt>
                <c:pt idx="2">
                  <c:v>9</c:v>
                </c:pt>
              </c:numCache>
              <c:extLst/>
            </c:numRef>
          </c:val>
        </c:ser>
        <c:ser>
          <c:idx val="2"/>
          <c:order val="2"/>
          <c:tx>
            <c:strRef>
              <c:f>SGMC!$D$73</c:f>
              <c:strCache>
                <c:ptCount val="1"/>
                <c:pt idx="0">
                  <c:v>Neonatos vivos registrados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7.7293889309291606E-17"/>
                  <c:y val="1.4766955352246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SGMC!$A$74:$A$94</c:f>
              <c:strCache>
                <c:ptCount val="3"/>
                <c:pt idx="0">
                  <c:v>Esmeraldas</c:v>
                </c:pt>
                <c:pt idx="1">
                  <c:v>Manabí</c:v>
                </c:pt>
                <c:pt idx="2">
                  <c:v>Santa Elena</c:v>
                </c:pt>
              </c:strCache>
              <c:extLst/>
            </c:strRef>
          </c:cat>
          <c:val>
            <c:numRef>
              <c:f>SGMC!$D$74:$D$94</c:f>
              <c:numCache>
                <c:formatCode>General</c:formatCode>
                <c:ptCount val="3"/>
                <c:pt idx="0">
                  <c:v>243</c:v>
                </c:pt>
                <c:pt idx="1">
                  <c:v>3776</c:v>
                </c:pt>
                <c:pt idx="2">
                  <c:v>139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2666848"/>
        <c:axId val="-262677728"/>
      </c:barChart>
      <c:catAx>
        <c:axId val="-262666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262677728"/>
        <c:crosses val="autoZero"/>
        <c:auto val="1"/>
        <c:lblAlgn val="ctr"/>
        <c:lblOffset val="100"/>
        <c:noMultiLvlLbl val="0"/>
      </c:catAx>
      <c:valAx>
        <c:axId val="-2626777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266684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s-MX" sz="1400" b="1" i="1" dirty="0">
                <a:solidFill>
                  <a:schemeClr val="tx1"/>
                </a:solidFill>
                <a:latin typeface="Calibri" panose="020F0502020204030204" pitchFamily="34" charset="0"/>
              </a:rPr>
              <a:t>Gestión</a:t>
            </a:r>
            <a:r>
              <a:rPr lang="es-MX" sz="1400" b="1" i="1" baseline="0" dirty="0">
                <a:solidFill>
                  <a:schemeClr val="tx1"/>
                </a:solidFill>
                <a:latin typeface="Calibri" panose="020F0502020204030204" pitchFamily="34" charset="0"/>
              </a:rPr>
              <a:t> de Vida Silvestre Marino Costera</a:t>
            </a:r>
            <a:endParaRPr lang="es-MX" sz="1400" b="1" i="1" dirty="0">
              <a:solidFill>
                <a:schemeClr val="tx1"/>
              </a:solidFill>
              <a:latin typeface="Calibri" panose="020F0502020204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SGMC!$A$44</c:f>
              <c:strCache>
                <c:ptCount val="1"/>
                <c:pt idx="0">
                  <c:v>Manabí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SGMC!$B$43:$G$43</c:f>
              <c:strCache>
                <c:ptCount val="3"/>
                <c:pt idx="0">
                  <c:v>Denuncias atendidas en contra de la flora y fauna marino costera</c:v>
                </c:pt>
                <c:pt idx="1">
                  <c:v>Rescates de fauna silvestre por riesgo, daño o peligro</c:v>
                </c:pt>
                <c:pt idx="2">
                  <c:v>Liberaciones de fauna silvestre marino costera</c:v>
                </c:pt>
              </c:strCache>
              <c:extLst/>
            </c:strRef>
          </c:cat>
          <c:val>
            <c:numRef>
              <c:f>SGMC!$B$44:$G$44</c:f>
              <c:numCache>
                <c:formatCode>General</c:formatCode>
                <c:ptCount val="3"/>
                <c:pt idx="0">
                  <c:v>9</c:v>
                </c:pt>
                <c:pt idx="1">
                  <c:v>13</c:v>
                </c:pt>
                <c:pt idx="2">
                  <c:v>4</c:v>
                </c:pt>
              </c:numCache>
              <c:extLst/>
            </c:numRef>
          </c:val>
        </c:ser>
        <c:ser>
          <c:idx val="1"/>
          <c:order val="1"/>
          <c:tx>
            <c:strRef>
              <c:f>SGMC!$A$45</c:f>
              <c:strCache>
                <c:ptCount val="1"/>
                <c:pt idx="0">
                  <c:v>Santa Elena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SGMC!$B$43:$G$43</c:f>
              <c:strCache>
                <c:ptCount val="3"/>
                <c:pt idx="0">
                  <c:v>Denuncias atendidas en contra de la flora y fauna marino costera</c:v>
                </c:pt>
                <c:pt idx="1">
                  <c:v>Rescates de fauna silvestre por riesgo, daño o peligro</c:v>
                </c:pt>
                <c:pt idx="2">
                  <c:v>Liberaciones de fauna silvestre marino costera</c:v>
                </c:pt>
              </c:strCache>
              <c:extLst/>
            </c:strRef>
          </c:cat>
          <c:val>
            <c:numRef>
              <c:f>SGMC!$B$45:$G$45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0</c:v>
                </c:pt>
              </c:numCache>
              <c:extLst/>
            </c:numRef>
          </c:val>
          <c:extLst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262672288"/>
        <c:axId val="-262673376"/>
      </c:barChart>
      <c:catAx>
        <c:axId val="-262672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2673376"/>
        <c:crosses val="autoZero"/>
        <c:auto val="1"/>
        <c:lblAlgn val="ctr"/>
        <c:lblOffset val="100"/>
        <c:noMultiLvlLbl val="0"/>
      </c:catAx>
      <c:valAx>
        <c:axId val="-2626733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62672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sz="1600" b="1" i="1" dirty="0">
                <a:latin typeface="Calibri" panose="020F0502020204030204" pitchFamily="34" charset="0"/>
              </a:rPr>
              <a:t>Promedio de </a:t>
            </a:r>
            <a:r>
              <a:rPr lang="en-US" sz="1600" b="1" i="1" dirty="0" smtClean="0">
                <a:latin typeface="Calibri" panose="020F0502020204030204" pitchFamily="34" charset="0"/>
              </a:rPr>
              <a:t>Cumplimiento indicadores de </a:t>
            </a:r>
            <a:r>
              <a:rPr lang="en-US" sz="1600" b="1" i="1" baseline="0" dirty="0" smtClean="0">
                <a:latin typeface="Calibri" panose="020F0502020204030204" pitchFamily="34" charset="0"/>
              </a:rPr>
              <a:t>Calidad </a:t>
            </a:r>
            <a:r>
              <a:rPr lang="en-US" sz="1600" b="1" i="1" baseline="0" dirty="0" smtClean="0">
                <a:latin typeface="Calibri" panose="020F0502020204030204" pitchFamily="34" charset="0"/>
              </a:rPr>
              <a:t>Ambiental </a:t>
            </a:r>
            <a:endParaRPr lang="en-US" sz="1600" b="1" i="1" dirty="0">
              <a:latin typeface="Calibri" panose="020F0502020204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4"/>
          <c:order val="4"/>
          <c:tx>
            <c:strRef>
              <c:f>Calidad!$E$129</c:f>
              <c:strCache>
                <c:ptCount val="1"/>
                <c:pt idx="0">
                  <c:v>Promedio de cumplimiento por Provincia</c:v>
                </c:pt>
              </c:strCache>
            </c:strRef>
          </c:tx>
          <c:spPr>
            <a:solidFill>
              <a:srgbClr val="0099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Calidad!$A$133:$A$152</c:f>
              <c:strCache>
                <c:ptCount val="20"/>
                <c:pt idx="0">
                  <c:v>Azuay</c:v>
                </c:pt>
                <c:pt idx="1">
                  <c:v>Bolívar</c:v>
                </c:pt>
                <c:pt idx="2">
                  <c:v>Cañar</c:v>
                </c:pt>
                <c:pt idx="3">
                  <c:v>Carchi</c:v>
                </c:pt>
                <c:pt idx="4">
                  <c:v>Chimborazo</c:v>
                </c:pt>
                <c:pt idx="5">
                  <c:v>Esmeraldas</c:v>
                </c:pt>
                <c:pt idx="6">
                  <c:v>Loja</c:v>
                </c:pt>
                <c:pt idx="7">
                  <c:v>Los Ríos</c:v>
                </c:pt>
                <c:pt idx="8">
                  <c:v>Orellana</c:v>
                </c:pt>
                <c:pt idx="9">
                  <c:v>Pastaza</c:v>
                </c:pt>
                <c:pt idx="10">
                  <c:v>Santa Elena </c:v>
                </c:pt>
                <c:pt idx="11">
                  <c:v>Santo Domingo</c:v>
                </c:pt>
                <c:pt idx="12">
                  <c:v>Sucumbíos </c:v>
                </c:pt>
                <c:pt idx="13">
                  <c:v>Tungurahua</c:v>
                </c:pt>
                <c:pt idx="14">
                  <c:v>Zamora Chinchipe</c:v>
                </c:pt>
                <c:pt idx="15">
                  <c:v>Guayas</c:v>
                </c:pt>
                <c:pt idx="16">
                  <c:v>Manabí</c:v>
                </c:pt>
                <c:pt idx="17">
                  <c:v>Pichincha</c:v>
                </c:pt>
                <c:pt idx="18">
                  <c:v>Cotopaxi</c:v>
                </c:pt>
                <c:pt idx="19">
                  <c:v>Morona Santiago</c:v>
                </c:pt>
              </c:strCache>
              <c:extLst/>
            </c:strRef>
          </c:cat>
          <c:val>
            <c:numRef>
              <c:f>Calidad!$E$133:$E$152</c:f>
              <c:numCache>
                <c:formatCode>0%</c:formatCode>
                <c:ptCount val="2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0.98499999999999999</c:v>
                </c:pt>
                <c:pt idx="16">
                  <c:v>0.8666666666666667</c:v>
                </c:pt>
                <c:pt idx="17">
                  <c:v>0.73333333333333339</c:v>
                </c:pt>
                <c:pt idx="18">
                  <c:v>0.72</c:v>
                </c:pt>
                <c:pt idx="19">
                  <c:v>0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310300144"/>
        <c:axId val="-31028926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Calidad!$B$129</c15:sqref>
                        </c15:formulaRef>
                      </c:ext>
                    </c:extLst>
                    <c:strCache>
                      <c:ptCount val="1"/>
                      <c:pt idx="0">
                        <c:v>% de Registro Generador de Desechos atendido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Calidad!$A$133:$A$152</c15:sqref>
                        </c15:formulaRef>
                      </c:ext>
                    </c:extLst>
                    <c:strCache>
                      <c:ptCount val="20"/>
                      <c:pt idx="0">
                        <c:v>Azuay</c:v>
                      </c:pt>
                      <c:pt idx="1">
                        <c:v>Bolívar</c:v>
                      </c:pt>
                      <c:pt idx="2">
                        <c:v>Cañar</c:v>
                      </c:pt>
                      <c:pt idx="3">
                        <c:v>Carchi</c:v>
                      </c:pt>
                      <c:pt idx="4">
                        <c:v>Chimborazo</c:v>
                      </c:pt>
                      <c:pt idx="5">
                        <c:v>Esmeraldas</c:v>
                      </c:pt>
                      <c:pt idx="6">
                        <c:v>Loja</c:v>
                      </c:pt>
                      <c:pt idx="7">
                        <c:v>Los Ríos</c:v>
                      </c:pt>
                      <c:pt idx="8">
                        <c:v>Orellana</c:v>
                      </c:pt>
                      <c:pt idx="9">
                        <c:v>Pastaza</c:v>
                      </c:pt>
                      <c:pt idx="10">
                        <c:v>Santa Elena </c:v>
                      </c:pt>
                      <c:pt idx="11">
                        <c:v>Santo Domingo</c:v>
                      </c:pt>
                      <c:pt idx="12">
                        <c:v>Sucumbíos </c:v>
                      </c:pt>
                      <c:pt idx="13">
                        <c:v>Tungurahua</c:v>
                      </c:pt>
                      <c:pt idx="14">
                        <c:v>Zamora Chinchipe</c:v>
                      </c:pt>
                      <c:pt idx="15">
                        <c:v>Guayas</c:v>
                      </c:pt>
                      <c:pt idx="16">
                        <c:v>Manabí</c:v>
                      </c:pt>
                      <c:pt idx="17">
                        <c:v>Pichincha</c:v>
                      </c:pt>
                      <c:pt idx="18">
                        <c:v>Cotopaxi</c:v>
                      </c:pt>
                      <c:pt idx="19">
                        <c:v>Morona Santiago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Calidad!$B$133:$B$152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 formatCode="0%">
                        <c:v>1</c:v>
                      </c:pt>
                      <c:pt idx="2" formatCode="0%">
                        <c:v>1</c:v>
                      </c:pt>
                      <c:pt idx="3" formatCode="0%">
                        <c:v>1</c:v>
                      </c:pt>
                      <c:pt idx="4" formatCode="0%">
                        <c:v>1</c:v>
                      </c:pt>
                      <c:pt idx="6" formatCode="0%">
                        <c:v>1</c:v>
                      </c:pt>
                      <c:pt idx="7" formatCode="0%">
                        <c:v>1</c:v>
                      </c:pt>
                      <c:pt idx="8" formatCode="0%">
                        <c:v>1</c:v>
                      </c:pt>
                      <c:pt idx="9" formatCode="0%">
                        <c:v>1</c:v>
                      </c:pt>
                      <c:pt idx="10" formatCode="0%">
                        <c:v>1</c:v>
                      </c:pt>
                      <c:pt idx="11" formatCode="0%">
                        <c:v>1</c:v>
                      </c:pt>
                      <c:pt idx="13" formatCode="0%">
                        <c:v>1</c:v>
                      </c:pt>
                      <c:pt idx="14" formatCode="0%">
                        <c:v>1</c:v>
                      </c:pt>
                      <c:pt idx="15" formatCode="0%">
                        <c:v>0.97</c:v>
                      </c:pt>
                      <c:pt idx="16" formatCode="0%">
                        <c:v>0.6</c:v>
                      </c:pt>
                      <c:pt idx="17" formatCode="0%">
                        <c:v>0.53</c:v>
                      </c:pt>
                      <c:pt idx="18" formatCode="0%">
                        <c:v>0.69</c:v>
                      </c:pt>
                      <c:pt idx="19" formatCode="0%">
                        <c:v>0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Calidad!$C$129</c15:sqref>
                        </c15:formulaRef>
                      </c:ext>
                    </c:extLst>
                    <c:strCache>
                      <c:ptCount val="1"/>
                      <c:pt idx="0">
                        <c:v>% de Registros Ambientales atendidos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Calidad!$A$133:$A$152</c15:sqref>
                        </c15:formulaRef>
                      </c:ext>
                    </c:extLst>
                    <c:strCache>
                      <c:ptCount val="20"/>
                      <c:pt idx="0">
                        <c:v>Azuay</c:v>
                      </c:pt>
                      <c:pt idx="1">
                        <c:v>Bolívar</c:v>
                      </c:pt>
                      <c:pt idx="2">
                        <c:v>Cañar</c:v>
                      </c:pt>
                      <c:pt idx="3">
                        <c:v>Carchi</c:v>
                      </c:pt>
                      <c:pt idx="4">
                        <c:v>Chimborazo</c:v>
                      </c:pt>
                      <c:pt idx="5">
                        <c:v>Esmeraldas</c:v>
                      </c:pt>
                      <c:pt idx="6">
                        <c:v>Loja</c:v>
                      </c:pt>
                      <c:pt idx="7">
                        <c:v>Los Ríos</c:v>
                      </c:pt>
                      <c:pt idx="8">
                        <c:v>Orellana</c:v>
                      </c:pt>
                      <c:pt idx="9">
                        <c:v>Pastaza</c:v>
                      </c:pt>
                      <c:pt idx="10">
                        <c:v>Santa Elena </c:v>
                      </c:pt>
                      <c:pt idx="11">
                        <c:v>Santo Domingo</c:v>
                      </c:pt>
                      <c:pt idx="12">
                        <c:v>Sucumbíos </c:v>
                      </c:pt>
                      <c:pt idx="13">
                        <c:v>Tungurahua</c:v>
                      </c:pt>
                      <c:pt idx="14">
                        <c:v>Zamora Chinchipe</c:v>
                      </c:pt>
                      <c:pt idx="15">
                        <c:v>Guayas</c:v>
                      </c:pt>
                      <c:pt idx="16">
                        <c:v>Manabí</c:v>
                      </c:pt>
                      <c:pt idx="17">
                        <c:v>Pichincha</c:v>
                      </c:pt>
                      <c:pt idx="18">
                        <c:v>Cotopaxi</c:v>
                      </c:pt>
                      <c:pt idx="19">
                        <c:v>Morona Santiago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Calidad!$C$133:$C$152</c15:sqref>
                        </c15:formulaRef>
                      </c:ext>
                    </c:extLst>
                    <c:numCache>
                      <c:formatCode>0%</c:formatCode>
                      <c:ptCount val="20"/>
                      <c:pt idx="0">
                        <c:v>1</c:v>
                      </c:pt>
                      <c:pt idx="1">
                        <c:v>1</c:v>
                      </c:pt>
                      <c:pt idx="3">
                        <c:v>1</c:v>
                      </c:pt>
                      <c:pt idx="4">
                        <c:v>1</c:v>
                      </c:pt>
                      <c:pt idx="7">
                        <c:v>1</c:v>
                      </c:pt>
                      <c:pt idx="9">
                        <c:v>1</c:v>
                      </c:pt>
                      <c:pt idx="10">
                        <c:v>1</c:v>
                      </c:pt>
                      <c:pt idx="11">
                        <c:v>1</c:v>
                      </c:pt>
                      <c:pt idx="14">
                        <c:v>1</c:v>
                      </c:pt>
                      <c:pt idx="16">
                        <c:v>1</c:v>
                      </c:pt>
                      <c:pt idx="17">
                        <c:v>1</c:v>
                      </c:pt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Calidad!$D$129</c15:sqref>
                        </c15:formulaRef>
                      </c:ext>
                    </c:extLst>
                    <c:strCache>
                      <c:ptCount val="1"/>
                      <c:pt idx="0">
                        <c:v>% de Licencias Ambientales atendidas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Calidad!$A$133:$A$152</c15:sqref>
                        </c15:formulaRef>
                      </c:ext>
                    </c:extLst>
                    <c:strCache>
                      <c:ptCount val="20"/>
                      <c:pt idx="0">
                        <c:v>Azuay</c:v>
                      </c:pt>
                      <c:pt idx="1">
                        <c:v>Bolívar</c:v>
                      </c:pt>
                      <c:pt idx="2">
                        <c:v>Cañar</c:v>
                      </c:pt>
                      <c:pt idx="3">
                        <c:v>Carchi</c:v>
                      </c:pt>
                      <c:pt idx="4">
                        <c:v>Chimborazo</c:v>
                      </c:pt>
                      <c:pt idx="5">
                        <c:v>Esmeraldas</c:v>
                      </c:pt>
                      <c:pt idx="6">
                        <c:v>Loja</c:v>
                      </c:pt>
                      <c:pt idx="7">
                        <c:v>Los Ríos</c:v>
                      </c:pt>
                      <c:pt idx="8">
                        <c:v>Orellana</c:v>
                      </c:pt>
                      <c:pt idx="9">
                        <c:v>Pastaza</c:v>
                      </c:pt>
                      <c:pt idx="10">
                        <c:v>Santa Elena </c:v>
                      </c:pt>
                      <c:pt idx="11">
                        <c:v>Santo Domingo</c:v>
                      </c:pt>
                      <c:pt idx="12">
                        <c:v>Sucumbíos </c:v>
                      </c:pt>
                      <c:pt idx="13">
                        <c:v>Tungurahua</c:v>
                      </c:pt>
                      <c:pt idx="14">
                        <c:v>Zamora Chinchipe</c:v>
                      </c:pt>
                      <c:pt idx="15">
                        <c:v>Guayas</c:v>
                      </c:pt>
                      <c:pt idx="16">
                        <c:v>Manabí</c:v>
                      </c:pt>
                      <c:pt idx="17">
                        <c:v>Pichincha</c:v>
                      </c:pt>
                      <c:pt idx="18">
                        <c:v>Cotopaxi</c:v>
                      </c:pt>
                      <c:pt idx="19">
                        <c:v>Morona Santiago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Calidad!$D$133:$D$152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 formatCode="0%">
                        <c:v>1</c:v>
                      </c:pt>
                      <c:pt idx="5" formatCode="0%">
                        <c:v>1</c:v>
                      </c:pt>
                      <c:pt idx="6" formatCode="0%">
                        <c:v>1</c:v>
                      </c:pt>
                      <c:pt idx="8" formatCode="0%">
                        <c:v>1</c:v>
                      </c:pt>
                      <c:pt idx="11" formatCode="0%">
                        <c:v>1</c:v>
                      </c:pt>
                      <c:pt idx="12" formatCode="0%">
                        <c:v>1</c:v>
                      </c:pt>
                      <c:pt idx="13" formatCode="0%">
                        <c:v>1</c:v>
                      </c:pt>
                      <c:pt idx="14" formatCode="0%">
                        <c:v>1</c:v>
                      </c:pt>
                      <c:pt idx="15" formatCode="0%">
                        <c:v>1</c:v>
                      </c:pt>
                      <c:pt idx="16" formatCode="0%">
                        <c:v>1</c:v>
                      </c:pt>
                      <c:pt idx="17" formatCode="0%">
                        <c:v>0.67</c:v>
                      </c:pt>
                      <c:pt idx="18" formatCode="0%">
                        <c:v>0.75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Calidad!$A$133:$A$152</c15:sqref>
                        </c15:formulaRef>
                      </c:ext>
                    </c:extLst>
                    <c:strCache>
                      <c:ptCount val="20"/>
                      <c:pt idx="0">
                        <c:v>Azuay</c:v>
                      </c:pt>
                      <c:pt idx="1">
                        <c:v>Bolívar</c:v>
                      </c:pt>
                      <c:pt idx="2">
                        <c:v>Cañar</c:v>
                      </c:pt>
                      <c:pt idx="3">
                        <c:v>Carchi</c:v>
                      </c:pt>
                      <c:pt idx="4">
                        <c:v>Chimborazo</c:v>
                      </c:pt>
                      <c:pt idx="5">
                        <c:v>Esmeraldas</c:v>
                      </c:pt>
                      <c:pt idx="6">
                        <c:v>Loja</c:v>
                      </c:pt>
                      <c:pt idx="7">
                        <c:v>Los Ríos</c:v>
                      </c:pt>
                      <c:pt idx="8">
                        <c:v>Orellana</c:v>
                      </c:pt>
                      <c:pt idx="9">
                        <c:v>Pastaza</c:v>
                      </c:pt>
                      <c:pt idx="10">
                        <c:v>Santa Elena </c:v>
                      </c:pt>
                      <c:pt idx="11">
                        <c:v>Santo Domingo</c:v>
                      </c:pt>
                      <c:pt idx="12">
                        <c:v>Sucumbíos </c:v>
                      </c:pt>
                      <c:pt idx="13">
                        <c:v>Tungurahua</c:v>
                      </c:pt>
                      <c:pt idx="14">
                        <c:v>Zamora Chinchipe</c:v>
                      </c:pt>
                      <c:pt idx="15">
                        <c:v>Guayas</c:v>
                      </c:pt>
                      <c:pt idx="16">
                        <c:v>Manabí</c:v>
                      </c:pt>
                      <c:pt idx="17">
                        <c:v>Pichincha</c:v>
                      </c:pt>
                      <c:pt idx="18">
                        <c:v>Cotopaxi</c:v>
                      </c:pt>
                      <c:pt idx="19">
                        <c:v>Morona Santiago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Calidad!#REF!</c15:sqref>
                        </c15:formulaRef>
                      </c:ext>
                    </c:extLst>
                  </c:numRef>
                </c:val>
              </c15:ser>
            </c15:filteredBarSeries>
          </c:ext>
        </c:extLst>
      </c:barChart>
      <c:catAx>
        <c:axId val="-310300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310289264"/>
        <c:crosses val="autoZero"/>
        <c:auto val="1"/>
        <c:lblAlgn val="ctr"/>
        <c:lblOffset val="100"/>
        <c:noMultiLvlLbl val="0"/>
      </c:catAx>
      <c:valAx>
        <c:axId val="-31028926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-310300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sz="1600" b="1" i="1" dirty="0">
                <a:latin typeface="Calibri" panose="020F0502020204030204" pitchFamily="34" charset="0"/>
              </a:rPr>
              <a:t>Denuncias de talas ilegales atendidas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Patrimonio!$B$30</c:f>
              <c:strCache>
                <c:ptCount val="1"/>
                <c:pt idx="0">
                  <c:v>% de denuncias de talas ilegales atendidas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Patrimonio!$A$31:$A$50</c:f>
              <c:strCache>
                <c:ptCount val="19"/>
                <c:pt idx="0">
                  <c:v>Azuay</c:v>
                </c:pt>
                <c:pt idx="1">
                  <c:v>Bolívar</c:v>
                </c:pt>
                <c:pt idx="2">
                  <c:v>Carchi</c:v>
                </c:pt>
                <c:pt idx="3">
                  <c:v>Cotopaxi</c:v>
                </c:pt>
                <c:pt idx="4">
                  <c:v>El Oro</c:v>
                </c:pt>
                <c:pt idx="5">
                  <c:v>Esmeraldas</c:v>
                </c:pt>
                <c:pt idx="6">
                  <c:v>Guayas</c:v>
                </c:pt>
                <c:pt idx="7">
                  <c:v>Imbabura</c:v>
                </c:pt>
                <c:pt idx="8">
                  <c:v>Loja</c:v>
                </c:pt>
                <c:pt idx="9">
                  <c:v>Los Ríos</c:v>
                </c:pt>
                <c:pt idx="10">
                  <c:v>Manabí</c:v>
                </c:pt>
                <c:pt idx="11">
                  <c:v>Morona Santiago</c:v>
                </c:pt>
                <c:pt idx="12">
                  <c:v>Napo</c:v>
                </c:pt>
                <c:pt idx="13">
                  <c:v>Pastaza</c:v>
                </c:pt>
                <c:pt idx="14">
                  <c:v>Pichincha</c:v>
                </c:pt>
                <c:pt idx="15">
                  <c:v>Santa Elena </c:v>
                </c:pt>
                <c:pt idx="16">
                  <c:v>Tungurahua</c:v>
                </c:pt>
                <c:pt idx="17">
                  <c:v>Zamora Chinchipe</c:v>
                </c:pt>
                <c:pt idx="18">
                  <c:v>Sucumbíos </c:v>
                </c:pt>
              </c:strCache>
              <c:extLst/>
            </c:strRef>
          </c:cat>
          <c:val>
            <c:numRef>
              <c:f>Patrimonio!$B$31:$B$50</c:f>
              <c:numCache>
                <c:formatCode>0%</c:formatCode>
                <c:ptCount val="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0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504927632"/>
        <c:axId val="-504934160"/>
      </c:barChart>
      <c:catAx>
        <c:axId val="-504927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504934160"/>
        <c:crosses val="autoZero"/>
        <c:auto val="1"/>
        <c:lblAlgn val="ctr"/>
        <c:lblOffset val="100"/>
        <c:noMultiLvlLbl val="0"/>
      </c:catAx>
      <c:valAx>
        <c:axId val="-5049341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-504927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sz="1600" b="1" i="1" dirty="0">
                <a:solidFill>
                  <a:schemeClr val="tx1"/>
                </a:solidFill>
                <a:latin typeface="Calibri" panose="020F0502020204030204" pitchFamily="34" charset="0"/>
              </a:rPr>
              <a:t>Operativos de Control Forestal en c</a:t>
            </a:r>
            <a:r>
              <a:rPr lang="en-US" sz="16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arretera</a:t>
            </a:r>
            <a:endParaRPr lang="en-US" sz="1600" b="1" i="1" dirty="0">
              <a:solidFill>
                <a:schemeClr val="tx1"/>
              </a:solidFill>
              <a:latin typeface="Calibri" panose="020F0502020204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Patrimonio!$B$56</c:f>
              <c:strCache>
                <c:ptCount val="1"/>
                <c:pt idx="0">
                  <c:v>Operativos de control forestal en carretera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Patrimonio!$A$57:$A$79</c:f>
              <c:strCache>
                <c:ptCount val="23"/>
                <c:pt idx="0">
                  <c:v>Los Ríos</c:v>
                </c:pt>
                <c:pt idx="1">
                  <c:v>Pichincha</c:v>
                </c:pt>
                <c:pt idx="2">
                  <c:v>Santa Elena </c:v>
                </c:pt>
                <c:pt idx="3">
                  <c:v>Cotopaxi</c:v>
                </c:pt>
                <c:pt idx="4">
                  <c:v>El Oro</c:v>
                </c:pt>
                <c:pt idx="5">
                  <c:v>Manabí</c:v>
                </c:pt>
                <c:pt idx="6">
                  <c:v>Zamora Chinchipe</c:v>
                </c:pt>
                <c:pt idx="7">
                  <c:v>Imbabura</c:v>
                </c:pt>
                <c:pt idx="8">
                  <c:v>Morona Santiago</c:v>
                </c:pt>
                <c:pt idx="9">
                  <c:v>Pastaza</c:v>
                </c:pt>
                <c:pt idx="10">
                  <c:v>Santo Domingo</c:v>
                </c:pt>
                <c:pt idx="11">
                  <c:v>Cañar</c:v>
                </c:pt>
                <c:pt idx="12">
                  <c:v>Chimborazo</c:v>
                </c:pt>
                <c:pt idx="13">
                  <c:v>Guayas</c:v>
                </c:pt>
                <c:pt idx="14">
                  <c:v>Carchi</c:v>
                </c:pt>
                <c:pt idx="15">
                  <c:v>Loja</c:v>
                </c:pt>
                <c:pt idx="16">
                  <c:v>Napo</c:v>
                </c:pt>
                <c:pt idx="17">
                  <c:v>Tungurahua</c:v>
                </c:pt>
                <c:pt idx="18">
                  <c:v>Bolívar</c:v>
                </c:pt>
                <c:pt idx="19">
                  <c:v>Esmeraldas</c:v>
                </c:pt>
                <c:pt idx="20">
                  <c:v>Orellana</c:v>
                </c:pt>
                <c:pt idx="21">
                  <c:v>Sucumbíos </c:v>
                </c:pt>
                <c:pt idx="22">
                  <c:v>Azuay</c:v>
                </c:pt>
              </c:strCache>
            </c:strRef>
          </c:cat>
          <c:val>
            <c:numRef>
              <c:f>Patrimonio!$B$57:$B$79</c:f>
              <c:numCache>
                <c:formatCode>General</c:formatCode>
                <c:ptCount val="23"/>
                <c:pt idx="0">
                  <c:v>12</c:v>
                </c:pt>
                <c:pt idx="1">
                  <c:v>10</c:v>
                </c:pt>
                <c:pt idx="2">
                  <c:v>9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6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4</c:v>
                </c:pt>
                <c:pt idx="12">
                  <c:v>4</c:v>
                </c:pt>
                <c:pt idx="13">
                  <c:v>4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4432816"/>
        <c:axId val="-264434448"/>
      </c:barChart>
      <c:catAx>
        <c:axId val="-26443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4434448"/>
        <c:crosses val="autoZero"/>
        <c:auto val="1"/>
        <c:lblAlgn val="ctr"/>
        <c:lblOffset val="100"/>
        <c:noMultiLvlLbl val="0"/>
      </c:catAx>
      <c:valAx>
        <c:axId val="-2644344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4432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sz="1600" b="1" i="1" dirty="0">
                <a:solidFill>
                  <a:schemeClr val="tx1"/>
                </a:solidFill>
                <a:latin typeface="Calibri" panose="020F0502020204030204" pitchFamily="34" charset="0"/>
              </a:rPr>
              <a:t>Volumen de Productos Forestales </a:t>
            </a:r>
            <a:endParaRPr lang="en-US" sz="1600" b="1" i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sz="16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Revisados m3</a:t>
            </a:r>
            <a:endParaRPr lang="en-US" sz="1600" b="1" i="1" dirty="0">
              <a:solidFill>
                <a:schemeClr val="tx1"/>
              </a:solidFill>
              <a:latin typeface="Calibri" panose="020F0502020204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Patrimonio!$B$82</c:f>
              <c:strCache>
                <c:ptCount val="1"/>
                <c:pt idx="0">
                  <c:v>Volumen de productos forestales revisados
m3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Patrimonio!$A$83:$A$105</c:f>
              <c:strCache>
                <c:ptCount val="21"/>
                <c:pt idx="0">
                  <c:v>Cotopaxi</c:v>
                </c:pt>
                <c:pt idx="1">
                  <c:v>Santa Elena </c:v>
                </c:pt>
                <c:pt idx="2">
                  <c:v>Los Ríos</c:v>
                </c:pt>
                <c:pt idx="3">
                  <c:v>Sucumbíos </c:v>
                </c:pt>
                <c:pt idx="4">
                  <c:v>Santo Domingo</c:v>
                </c:pt>
                <c:pt idx="5">
                  <c:v>Guayas</c:v>
                </c:pt>
                <c:pt idx="6">
                  <c:v>Pichincha</c:v>
                </c:pt>
                <c:pt idx="7">
                  <c:v>Pastaza</c:v>
                </c:pt>
                <c:pt idx="8">
                  <c:v>Carchi</c:v>
                </c:pt>
                <c:pt idx="9">
                  <c:v>El Oro</c:v>
                </c:pt>
                <c:pt idx="10">
                  <c:v>Manabí</c:v>
                </c:pt>
                <c:pt idx="11">
                  <c:v>Imbabura</c:v>
                </c:pt>
                <c:pt idx="12">
                  <c:v>Loja</c:v>
                </c:pt>
                <c:pt idx="13">
                  <c:v>Chimborazo</c:v>
                </c:pt>
                <c:pt idx="14">
                  <c:v>Esmeraldas</c:v>
                </c:pt>
                <c:pt idx="15">
                  <c:v>Orellana</c:v>
                </c:pt>
                <c:pt idx="16">
                  <c:v>Morona Santiago</c:v>
                </c:pt>
                <c:pt idx="17">
                  <c:v>Tungurahua</c:v>
                </c:pt>
                <c:pt idx="18">
                  <c:v>Cañar</c:v>
                </c:pt>
                <c:pt idx="19">
                  <c:v>Bolívar</c:v>
                </c:pt>
                <c:pt idx="20">
                  <c:v>Zamora Chinchipe</c:v>
                </c:pt>
              </c:strCache>
              <c:extLst/>
            </c:strRef>
          </c:cat>
          <c:val>
            <c:numRef>
              <c:f>Patrimonio!$B$83:$B$105</c:f>
              <c:numCache>
                <c:formatCode>_(* #,##0.00_);_(* \(#,##0.00\);_(* "-"??_);_(@_)</c:formatCode>
                <c:ptCount val="21"/>
                <c:pt idx="0">
                  <c:v>3666.24</c:v>
                </c:pt>
                <c:pt idx="1">
                  <c:v>417.54</c:v>
                </c:pt>
                <c:pt idx="2">
                  <c:v>319.89999999999998</c:v>
                </c:pt>
                <c:pt idx="3">
                  <c:v>252.59</c:v>
                </c:pt>
                <c:pt idx="4">
                  <c:v>221.25</c:v>
                </c:pt>
                <c:pt idx="5">
                  <c:v>166.55</c:v>
                </c:pt>
                <c:pt idx="6">
                  <c:v>131.54</c:v>
                </c:pt>
                <c:pt idx="7">
                  <c:v>119.8</c:v>
                </c:pt>
                <c:pt idx="8">
                  <c:v>95.69</c:v>
                </c:pt>
                <c:pt idx="9">
                  <c:v>95.65</c:v>
                </c:pt>
                <c:pt idx="10">
                  <c:v>77.209999999999994</c:v>
                </c:pt>
                <c:pt idx="11">
                  <c:v>75.63</c:v>
                </c:pt>
                <c:pt idx="12">
                  <c:v>75.62</c:v>
                </c:pt>
                <c:pt idx="13">
                  <c:v>66.12</c:v>
                </c:pt>
                <c:pt idx="14">
                  <c:v>63.63</c:v>
                </c:pt>
                <c:pt idx="15">
                  <c:v>60.28</c:v>
                </c:pt>
                <c:pt idx="16">
                  <c:v>58.19</c:v>
                </c:pt>
                <c:pt idx="17">
                  <c:v>50.14</c:v>
                </c:pt>
                <c:pt idx="18">
                  <c:v>43.82</c:v>
                </c:pt>
                <c:pt idx="19">
                  <c:v>35.08</c:v>
                </c:pt>
                <c:pt idx="20">
                  <c:v>34.43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264437712"/>
        <c:axId val="-264425200"/>
      </c:barChart>
      <c:catAx>
        <c:axId val="-264437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264425200"/>
        <c:crosses val="autoZero"/>
        <c:auto val="1"/>
        <c:lblAlgn val="ctr"/>
        <c:lblOffset val="100"/>
        <c:noMultiLvlLbl val="0"/>
      </c:catAx>
      <c:valAx>
        <c:axId val="-264425200"/>
        <c:scaling>
          <c:orientation val="minMax"/>
        </c:scaling>
        <c:delete val="1"/>
        <c:axPos val="b"/>
        <c:numFmt formatCode="_(* #,##0.00_);_(* \(#,##0.00\);_(* &quot;-&quot;??_);_(@_)" sourceLinked="1"/>
        <c:majorTickMark val="none"/>
        <c:minorTickMark val="none"/>
        <c:tickLblPos val="nextTo"/>
        <c:crossAx val="-2644377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sz="1600" b="1" i="1" dirty="0">
                <a:solidFill>
                  <a:schemeClr val="tx1"/>
                </a:solidFill>
                <a:latin typeface="Calibri" panose="020F0502020204030204" pitchFamily="34" charset="0"/>
              </a:rPr>
              <a:t>Volumen de Productos Forestales </a:t>
            </a:r>
            <a:endParaRPr lang="en-US" sz="1600" b="1" i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defRPr sz="1600" b="1" i="1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sz="16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Retenidos</a:t>
            </a:r>
            <a:r>
              <a:rPr lang="en-US" sz="1600" b="1" i="1" baseline="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600" b="1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m3</a:t>
            </a:r>
            <a:endParaRPr lang="en-US" sz="1600" b="1" i="1" dirty="0">
              <a:solidFill>
                <a:schemeClr val="tx1"/>
              </a:solidFill>
              <a:latin typeface="Calibri" panose="020F0502020204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Patrimonio!$B$109</c:f>
              <c:strCache>
                <c:ptCount val="1"/>
                <c:pt idx="0">
                  <c:v>Volumen de productos forestales retenidos
m3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Patrimonio!$A$110:$A$132</c15:sqref>
                  </c15:fullRef>
                </c:ext>
              </c:extLst>
              <c:f>Patrimonio!$A$110:$A$124</c:f>
              <c:strCache>
                <c:ptCount val="15"/>
                <c:pt idx="0">
                  <c:v>Pichincha</c:v>
                </c:pt>
                <c:pt idx="1">
                  <c:v>Orellana</c:v>
                </c:pt>
                <c:pt idx="2">
                  <c:v>Tungurahua</c:v>
                </c:pt>
                <c:pt idx="3">
                  <c:v>El Oro</c:v>
                </c:pt>
                <c:pt idx="4">
                  <c:v>Morona Santiago</c:v>
                </c:pt>
                <c:pt idx="5">
                  <c:v>Pastaza</c:v>
                </c:pt>
                <c:pt idx="6">
                  <c:v>Santa Elena </c:v>
                </c:pt>
                <c:pt idx="7">
                  <c:v>Cotopaxi</c:v>
                </c:pt>
                <c:pt idx="8">
                  <c:v>Manabí</c:v>
                </c:pt>
                <c:pt idx="9">
                  <c:v>Santo Domingo</c:v>
                </c:pt>
                <c:pt idx="10">
                  <c:v>Imbabura</c:v>
                </c:pt>
                <c:pt idx="11">
                  <c:v>Sucumbíos </c:v>
                </c:pt>
                <c:pt idx="12">
                  <c:v>Zamora Chinchipe</c:v>
                </c:pt>
                <c:pt idx="13">
                  <c:v>Los Ríos</c:v>
                </c:pt>
                <c:pt idx="14">
                  <c:v>Bolívar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Patrimonio!$B$110:$B$132</c15:sqref>
                  </c15:fullRef>
                </c:ext>
              </c:extLst>
              <c:f>Patrimonio!$B$110:$B$124</c:f>
              <c:numCache>
                <c:formatCode>_(* #,##0.00_);_(* \(#,##0.00\);_(* "-"??_);_(@_)</c:formatCode>
                <c:ptCount val="15"/>
                <c:pt idx="0">
                  <c:v>114.07</c:v>
                </c:pt>
                <c:pt idx="1">
                  <c:v>60.28</c:v>
                </c:pt>
                <c:pt idx="2">
                  <c:v>59.32</c:v>
                </c:pt>
                <c:pt idx="3">
                  <c:v>38.49</c:v>
                </c:pt>
                <c:pt idx="4">
                  <c:v>29.58</c:v>
                </c:pt>
                <c:pt idx="5">
                  <c:v>24.45</c:v>
                </c:pt>
                <c:pt idx="6">
                  <c:v>19.54</c:v>
                </c:pt>
                <c:pt idx="7">
                  <c:v>19.489999999999998</c:v>
                </c:pt>
                <c:pt idx="8">
                  <c:v>16.29</c:v>
                </c:pt>
                <c:pt idx="9">
                  <c:v>16.010000000000002</c:v>
                </c:pt>
                <c:pt idx="10">
                  <c:v>13.93</c:v>
                </c:pt>
                <c:pt idx="11">
                  <c:v>10.98</c:v>
                </c:pt>
                <c:pt idx="12">
                  <c:v>6.28</c:v>
                </c:pt>
                <c:pt idx="13">
                  <c:v>6</c:v>
                </c:pt>
                <c:pt idx="14">
                  <c:v>4.51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154474736"/>
        <c:axId val="-154475824"/>
      </c:barChart>
      <c:catAx>
        <c:axId val="-154474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54475824"/>
        <c:crosses val="autoZero"/>
        <c:auto val="1"/>
        <c:lblAlgn val="ctr"/>
        <c:lblOffset val="100"/>
        <c:noMultiLvlLbl val="0"/>
      </c:catAx>
      <c:valAx>
        <c:axId val="-154475824"/>
        <c:scaling>
          <c:orientation val="minMax"/>
        </c:scaling>
        <c:delete val="1"/>
        <c:axPos val="b"/>
        <c:numFmt formatCode="_(* #,##0.00_);_(* \(#,##0.00\);_(* &quot;-&quot;??_);_(@_)" sourceLinked="1"/>
        <c:majorTickMark val="none"/>
        <c:minorTickMark val="none"/>
        <c:tickLblPos val="nextTo"/>
        <c:crossAx val="-154474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Patrimonio!$M$30</c:f>
              <c:strCache>
                <c:ptCount val="1"/>
                <c:pt idx="0">
                  <c:v>Denuncias atendidas por delitos en contra de la flora y fauna silvestre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Patrimonio!$L$31:$L$53</c:f>
              <c:strCache>
                <c:ptCount val="9"/>
                <c:pt idx="0">
                  <c:v>Manabí</c:v>
                </c:pt>
                <c:pt idx="1">
                  <c:v>Loja</c:v>
                </c:pt>
                <c:pt idx="2">
                  <c:v>Cotopaxi</c:v>
                </c:pt>
                <c:pt idx="3">
                  <c:v>Imbabura</c:v>
                </c:pt>
                <c:pt idx="4">
                  <c:v>Guayas</c:v>
                </c:pt>
                <c:pt idx="5">
                  <c:v>Azuay</c:v>
                </c:pt>
                <c:pt idx="6">
                  <c:v>Carchi</c:v>
                </c:pt>
                <c:pt idx="7">
                  <c:v>Napo</c:v>
                </c:pt>
                <c:pt idx="8">
                  <c:v>Pichincha</c:v>
                </c:pt>
              </c:strCache>
              <c:extLst/>
            </c:strRef>
          </c:cat>
          <c:val>
            <c:numRef>
              <c:f>Patrimonio!$M$31:$M$53</c:f>
              <c:numCache>
                <c:formatCode>General</c:formatCode>
                <c:ptCount val="9"/>
                <c:pt idx="0">
                  <c:v>9</c:v>
                </c:pt>
                <c:pt idx="1">
                  <c:v>6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4436080"/>
        <c:axId val="-264435536"/>
      </c:barChart>
      <c:catAx>
        <c:axId val="-264436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4435536"/>
        <c:crosses val="autoZero"/>
        <c:auto val="1"/>
        <c:lblAlgn val="ctr"/>
        <c:lblOffset val="100"/>
        <c:noMultiLvlLbl val="0"/>
      </c:catAx>
      <c:valAx>
        <c:axId val="-2644355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4436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Patrimonio!$M$56</c:f>
              <c:strCache>
                <c:ptCount val="1"/>
                <c:pt idx="0">
                  <c:v>Operativos realizados por infracciones y delitos en contra de la flora y la fauna silvestre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Patrimonio!$L$57:$L$79</c:f>
              <c:strCache>
                <c:ptCount val="15"/>
                <c:pt idx="0">
                  <c:v>Santa Elena </c:v>
                </c:pt>
                <c:pt idx="1">
                  <c:v>El Oro</c:v>
                </c:pt>
                <c:pt idx="2">
                  <c:v>Cañar</c:v>
                </c:pt>
                <c:pt idx="3">
                  <c:v>Los Ríos</c:v>
                </c:pt>
                <c:pt idx="4">
                  <c:v>Cotopaxi</c:v>
                </c:pt>
                <c:pt idx="5">
                  <c:v>Pastaza</c:v>
                </c:pt>
                <c:pt idx="6">
                  <c:v>Carchi</c:v>
                </c:pt>
                <c:pt idx="7">
                  <c:v>Loja</c:v>
                </c:pt>
                <c:pt idx="8">
                  <c:v>Santo Domingo</c:v>
                </c:pt>
                <c:pt idx="9">
                  <c:v>Sucumbíos </c:v>
                </c:pt>
                <c:pt idx="10">
                  <c:v>Azuay</c:v>
                </c:pt>
                <c:pt idx="11">
                  <c:v>Imbabura</c:v>
                </c:pt>
                <c:pt idx="12">
                  <c:v>Morona Santiago</c:v>
                </c:pt>
                <c:pt idx="13">
                  <c:v>Pichincha</c:v>
                </c:pt>
                <c:pt idx="14">
                  <c:v>Tungurahua</c:v>
                </c:pt>
              </c:strCache>
              <c:extLst/>
            </c:strRef>
          </c:cat>
          <c:val>
            <c:numRef>
              <c:f>Patrimonio!$M$57:$M$79</c:f>
              <c:numCache>
                <c:formatCode>General</c:formatCode>
                <c:ptCount val="15"/>
                <c:pt idx="0">
                  <c:v>9</c:v>
                </c:pt>
                <c:pt idx="1">
                  <c:v>6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  <c:pt idx="5">
                  <c:v>3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64433904"/>
        <c:axId val="-264424656"/>
      </c:barChart>
      <c:catAx>
        <c:axId val="-26443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s-MX"/>
          </a:p>
        </c:txPr>
        <c:crossAx val="-264424656"/>
        <c:crosses val="autoZero"/>
        <c:auto val="1"/>
        <c:lblAlgn val="ctr"/>
        <c:lblOffset val="100"/>
        <c:noMultiLvlLbl val="0"/>
      </c:catAx>
      <c:valAx>
        <c:axId val="-264424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64433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E2C2E-E42F-4170-BE82-3E6AD4C96EFF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5B735-34A0-4F26-8114-BF39627AB929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1657596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AB498-C2A4-4FB8-813F-B56B8628908B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052E-0EFA-401F-96CA-F4E4A4906503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1573404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221D4-1C84-44F5-974F-CA7522F773EA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25106-C4B7-4CF6-B672-A75BB462C475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2660172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AF38E-2D57-48A6-9944-ABB6DDCFD83F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E69FB-8FF6-49FA-9F1A-583B21BCA952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270802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902A-B0A6-4262-B715-F354BC4265F4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8CFCF-E30D-49FE-A920-8DB5D1F3B0F6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2569475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6CBD1-D678-4E12-AB6E-A26CEE80B6F0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B44C4-4E84-4939-B38B-7E78A023C6C0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1340147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90029-92AD-4AFC-946E-3975D500B9A2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4FC7A-682B-43A8-B0D6-AAE91F74F728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3465180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546CF-4340-4EA3-AA12-B667D3E1EE7A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E7FF9-D9FF-4DC3-BC5B-1463861DED75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341486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813C1-54B8-46F1-A02E-B4FF3483B4D8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54FBF-1FC0-4C2C-9285-92C170B32C0C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311524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B82A2-CC06-4901-8440-04231620EF3F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34C6B-4012-40D9-A71A-F1D2CEC5E28D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383314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D90A-F2B5-4512-BD69-E582F49F03A9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2ABB9-BC5C-4A55-9B29-DB51E5D3EF8B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  <p:extLst>
      <p:ext uri="{BB962C8B-B14F-4D97-AF65-F5344CB8AC3E}">
        <p14:creationId xmlns:p14="http://schemas.microsoft.com/office/powerpoint/2010/main" val="8792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EC" altLang="es-MX" smtClean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EC" altLang="es-MX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0FA0B-EEA5-4345-BA0D-1CB965647802}" type="datetimeFigureOut">
              <a:rPr lang="es-EC"/>
              <a:pPr>
                <a:defRPr/>
              </a:pPr>
              <a:t>15/2/2017</a:t>
            </a:fld>
            <a:endParaRPr lang="es-EC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5F77345-303B-4C54-9890-1D6129C96560}" type="slidenum">
              <a:rPr lang="es-EC" altLang="es-MX"/>
              <a:pPr>
                <a:defRPr/>
              </a:pPr>
              <a:t>‹Nº›</a:t>
            </a:fld>
            <a:endParaRPr lang="es-EC" alt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11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n 5" descr="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925" y="850900"/>
            <a:ext cx="1165225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772"/>
          <a:stretch>
            <a:fillRect/>
          </a:stretch>
        </p:blipFill>
        <p:spPr bwMode="auto">
          <a:xfrm>
            <a:off x="9144000" y="0"/>
            <a:ext cx="152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72"/>
          <a:stretch>
            <a:fillRect/>
          </a:stretch>
        </p:blipFill>
        <p:spPr bwMode="auto">
          <a:xfrm>
            <a:off x="10668000" y="0"/>
            <a:ext cx="152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7 CuadroTexto"/>
          <p:cNvSpPr txBox="1">
            <a:spLocks noChangeArrowheads="1"/>
          </p:cNvSpPr>
          <p:nvPr/>
        </p:nvSpPr>
        <p:spPr bwMode="auto">
          <a:xfrm>
            <a:off x="7346950" y="3776663"/>
            <a:ext cx="4222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b="1" i="1" dirty="0">
                <a:solidFill>
                  <a:schemeClr val="bg1"/>
                </a:solidFill>
              </a:rPr>
              <a:t>GESTIÓN EN</a:t>
            </a:r>
          </a:p>
        </p:txBody>
      </p:sp>
      <p:sp>
        <p:nvSpPr>
          <p:cNvPr id="2055" name="7 CuadroTexto"/>
          <p:cNvSpPr txBox="1">
            <a:spLocks noChangeArrowheads="1"/>
          </p:cNvSpPr>
          <p:nvPr/>
        </p:nvSpPr>
        <p:spPr bwMode="auto">
          <a:xfrm>
            <a:off x="7346950" y="3465513"/>
            <a:ext cx="4222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b="1" i="1" dirty="0">
                <a:solidFill>
                  <a:schemeClr val="bg1"/>
                </a:solidFill>
              </a:rPr>
              <a:t>EVALUACIÓN DE</a:t>
            </a:r>
          </a:p>
        </p:txBody>
      </p:sp>
      <p:sp>
        <p:nvSpPr>
          <p:cNvPr id="2056" name="7 CuadroTexto"/>
          <p:cNvSpPr txBox="1">
            <a:spLocks noChangeArrowheads="1"/>
          </p:cNvSpPr>
          <p:nvPr/>
        </p:nvSpPr>
        <p:spPr bwMode="auto">
          <a:xfrm>
            <a:off x="7434263" y="4184650"/>
            <a:ext cx="4016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ts val="2300"/>
              </a:lnSpc>
              <a:spcBef>
                <a:spcPct val="0"/>
              </a:spcBef>
              <a:buFontTx/>
              <a:buNone/>
            </a:pPr>
            <a:r>
              <a:rPr lang="es-EC" altLang="es-MX" b="1" i="1" dirty="0">
                <a:solidFill>
                  <a:schemeClr val="bg1"/>
                </a:solidFill>
              </a:rPr>
              <a:t>DIRECCIONES</a:t>
            </a:r>
          </a:p>
          <a:p>
            <a:pPr algn="ctr" eaLnBrk="1" hangingPunct="1">
              <a:lnSpc>
                <a:spcPts val="2300"/>
              </a:lnSpc>
              <a:spcBef>
                <a:spcPct val="0"/>
              </a:spcBef>
              <a:buFontTx/>
              <a:buNone/>
            </a:pPr>
            <a:r>
              <a:rPr lang="es-EC" altLang="es-MX" b="1" i="1" dirty="0">
                <a:solidFill>
                  <a:schemeClr val="bg1"/>
                </a:solidFill>
              </a:rPr>
              <a:t>PROVINCIALES</a:t>
            </a:r>
          </a:p>
          <a:p>
            <a:pPr algn="ctr" eaLnBrk="1" hangingPunct="1">
              <a:lnSpc>
                <a:spcPts val="2300"/>
              </a:lnSpc>
              <a:spcBef>
                <a:spcPct val="0"/>
              </a:spcBef>
              <a:buFontTx/>
              <a:buNone/>
            </a:pPr>
            <a:r>
              <a:rPr lang="es-EC" altLang="es-MX" b="1" i="1" dirty="0">
                <a:solidFill>
                  <a:schemeClr val="bg1"/>
                </a:solidFill>
              </a:rPr>
              <a:t>(Enero 2017)</a:t>
            </a:r>
          </a:p>
        </p:txBody>
      </p:sp>
      <p:pic>
        <p:nvPicPr>
          <p:cNvPr id="2057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5" y="695325"/>
            <a:ext cx="4838700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11271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cxnSp>
        <p:nvCxnSpPr>
          <p:cNvPr id="10" name="Conector recto 9"/>
          <p:cNvCxnSpPr/>
          <p:nvPr/>
        </p:nvCxnSpPr>
        <p:spPr>
          <a:xfrm>
            <a:off x="204788" y="3821113"/>
            <a:ext cx="1181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4" name="CuadroTexto 13"/>
          <p:cNvSpPr txBox="1">
            <a:spLocks noChangeArrowheads="1"/>
          </p:cNvSpPr>
          <p:nvPr/>
        </p:nvSpPr>
        <p:spPr bwMode="auto">
          <a:xfrm>
            <a:off x="10575925" y="311150"/>
            <a:ext cx="1293813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Gestión Jurídica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4853946"/>
              </p:ext>
            </p:extLst>
          </p:nvPr>
        </p:nvGraphicFramePr>
        <p:xfrm>
          <a:off x="274638" y="311854"/>
          <a:ext cx="11811000" cy="3345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5236577"/>
              </p:ext>
            </p:extLst>
          </p:nvPr>
        </p:nvGraphicFramePr>
        <p:xfrm>
          <a:off x="0" y="3821113"/>
          <a:ext cx="12192000" cy="281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12295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cxnSp>
        <p:nvCxnSpPr>
          <p:cNvPr id="10" name="Conector recto 9"/>
          <p:cNvCxnSpPr/>
          <p:nvPr/>
        </p:nvCxnSpPr>
        <p:spPr>
          <a:xfrm>
            <a:off x="204788" y="3821113"/>
            <a:ext cx="1181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8" name="CuadroTexto 10"/>
          <p:cNvSpPr txBox="1">
            <a:spLocks noChangeArrowheads="1"/>
          </p:cNvSpPr>
          <p:nvPr/>
        </p:nvSpPr>
        <p:spPr bwMode="auto">
          <a:xfrm>
            <a:off x="10582275" y="311150"/>
            <a:ext cx="1281113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Gestión Jurídica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graphicFrame>
        <p:nvGraphicFramePr>
          <p:cNvPr id="11" name="Gráfico 10"/>
          <p:cNvGraphicFramePr>
            <a:graphicFrameLocks/>
          </p:cNvGraphicFramePr>
          <p:nvPr/>
        </p:nvGraphicFramePr>
        <p:xfrm>
          <a:off x="-124619" y="566416"/>
          <a:ext cx="12316619" cy="3039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áfico 11"/>
          <p:cNvGraphicFramePr>
            <a:graphicFrameLocks/>
          </p:cNvGraphicFramePr>
          <p:nvPr/>
        </p:nvGraphicFramePr>
        <p:xfrm>
          <a:off x="-159519" y="3965807"/>
          <a:ext cx="12351520" cy="2575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13319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13321" name="CuadroTexto 11"/>
          <p:cNvSpPr txBox="1">
            <a:spLocks noChangeArrowheads="1"/>
          </p:cNvSpPr>
          <p:nvPr/>
        </p:nvSpPr>
        <p:spPr bwMode="auto">
          <a:xfrm>
            <a:off x="10574338" y="311150"/>
            <a:ext cx="12954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Educación Ambiental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graphicFrame>
        <p:nvGraphicFramePr>
          <p:cNvPr id="9" name="Gráfico 8"/>
          <p:cNvGraphicFramePr>
            <a:graphicFrameLocks/>
          </p:cNvGraphicFramePr>
          <p:nvPr/>
        </p:nvGraphicFramePr>
        <p:xfrm>
          <a:off x="0" y="1512182"/>
          <a:ext cx="11868945" cy="4419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14343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14345" name="CuadroTexto 8"/>
          <p:cNvSpPr txBox="1">
            <a:spLocks noChangeArrowheads="1"/>
          </p:cNvSpPr>
          <p:nvPr/>
        </p:nvSpPr>
        <p:spPr bwMode="auto">
          <a:xfrm>
            <a:off x="10523538" y="373063"/>
            <a:ext cx="1397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chemeClr val="bg1"/>
                </a:solidFill>
              </a:rPr>
              <a:t>Compromisos Ministeriales e Itinerantes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chemeClr val="bg1"/>
                </a:solidFill>
              </a:rPr>
              <a:t>enero, 2017</a:t>
            </a:r>
          </a:p>
        </p:txBody>
      </p:sp>
      <p:cxnSp>
        <p:nvCxnSpPr>
          <p:cNvPr id="17" name="Conector recto 16"/>
          <p:cNvCxnSpPr/>
          <p:nvPr/>
        </p:nvCxnSpPr>
        <p:spPr>
          <a:xfrm flipV="1">
            <a:off x="536575" y="3548063"/>
            <a:ext cx="110299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Gráfico 10"/>
          <p:cNvGraphicFramePr>
            <a:graphicFrameLocks/>
          </p:cNvGraphicFramePr>
          <p:nvPr/>
        </p:nvGraphicFramePr>
        <p:xfrm>
          <a:off x="1903880" y="685800"/>
          <a:ext cx="86201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áfico 11"/>
          <p:cNvGraphicFramePr>
            <a:graphicFrameLocks/>
          </p:cNvGraphicFramePr>
          <p:nvPr/>
        </p:nvGraphicFramePr>
        <p:xfrm>
          <a:off x="3576918" y="3788149"/>
          <a:ext cx="5459506" cy="3000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4743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1536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15369" name="CuadroTexto 8"/>
          <p:cNvSpPr txBox="1">
            <a:spLocks noChangeArrowheads="1"/>
          </p:cNvSpPr>
          <p:nvPr/>
        </p:nvSpPr>
        <p:spPr bwMode="auto">
          <a:xfrm>
            <a:off x="10594975" y="311150"/>
            <a:ext cx="125412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Nudos críticos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graphicFrame>
        <p:nvGraphicFramePr>
          <p:cNvPr id="9" name="Gráfico 8"/>
          <p:cNvGraphicFramePr>
            <a:graphicFrameLocks/>
          </p:cNvGraphicFramePr>
          <p:nvPr/>
        </p:nvGraphicFramePr>
        <p:xfrm>
          <a:off x="479471" y="986340"/>
          <a:ext cx="11233057" cy="5154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grpSp>
        <p:nvGrpSpPr>
          <p:cNvPr id="16420" name="Grupo 45"/>
          <p:cNvGrpSpPr>
            <a:grpSpLocks/>
          </p:cNvGrpSpPr>
          <p:nvPr/>
        </p:nvGrpSpPr>
        <p:grpSpPr bwMode="auto">
          <a:xfrm>
            <a:off x="0" y="873125"/>
            <a:ext cx="3668713" cy="4105275"/>
            <a:chOff x="293278" y="1201933"/>
            <a:chExt cx="3668461" cy="4104163"/>
          </a:xfrm>
        </p:grpSpPr>
        <p:grpSp>
          <p:nvGrpSpPr>
            <p:cNvPr id="4" name="Grupo 3"/>
            <p:cNvGrpSpPr/>
            <p:nvPr/>
          </p:nvGrpSpPr>
          <p:grpSpPr>
            <a:xfrm>
              <a:off x="293278" y="1201933"/>
              <a:ext cx="3668461" cy="4104163"/>
              <a:chOff x="845922" y="769304"/>
              <a:chExt cx="5313809" cy="5944932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5" name="Forma libre 4"/>
              <p:cNvSpPr/>
              <p:nvPr/>
            </p:nvSpPr>
            <p:spPr>
              <a:xfrm>
                <a:off x="1879901" y="2578330"/>
                <a:ext cx="717047" cy="1513998"/>
              </a:xfrm>
              <a:custGeom>
                <a:avLst/>
                <a:gdLst>
                  <a:gd name="connsiteX0" fmla="*/ 338788 w 717047"/>
                  <a:gd name="connsiteY0" fmla="*/ 4251 h 1513998"/>
                  <a:gd name="connsiteX1" fmla="*/ 365102 w 717047"/>
                  <a:gd name="connsiteY1" fmla="*/ 37143 h 1513998"/>
                  <a:gd name="connsiteX2" fmla="*/ 374970 w 717047"/>
                  <a:gd name="connsiteY2" fmla="*/ 40432 h 1513998"/>
                  <a:gd name="connsiteX3" fmla="*/ 427597 w 717047"/>
                  <a:gd name="connsiteY3" fmla="*/ 43722 h 1513998"/>
                  <a:gd name="connsiteX4" fmla="*/ 460489 w 717047"/>
                  <a:gd name="connsiteY4" fmla="*/ 47011 h 1513998"/>
                  <a:gd name="connsiteX5" fmla="*/ 470357 w 717047"/>
                  <a:gd name="connsiteY5" fmla="*/ 53589 h 1513998"/>
                  <a:gd name="connsiteX6" fmla="*/ 467067 w 717047"/>
                  <a:gd name="connsiteY6" fmla="*/ 70035 h 1513998"/>
                  <a:gd name="connsiteX7" fmla="*/ 470357 w 717047"/>
                  <a:gd name="connsiteY7" fmla="*/ 86481 h 1513998"/>
                  <a:gd name="connsiteX8" fmla="*/ 473646 w 717047"/>
                  <a:gd name="connsiteY8" fmla="*/ 152266 h 1513998"/>
                  <a:gd name="connsiteX9" fmla="*/ 476935 w 717047"/>
                  <a:gd name="connsiteY9" fmla="*/ 162133 h 1513998"/>
                  <a:gd name="connsiteX10" fmla="*/ 486803 w 717047"/>
                  <a:gd name="connsiteY10" fmla="*/ 165422 h 1513998"/>
                  <a:gd name="connsiteX11" fmla="*/ 493381 w 717047"/>
                  <a:gd name="connsiteY11" fmla="*/ 172001 h 1513998"/>
                  <a:gd name="connsiteX12" fmla="*/ 546008 w 717047"/>
                  <a:gd name="connsiteY12" fmla="*/ 165422 h 1513998"/>
                  <a:gd name="connsiteX13" fmla="*/ 572322 w 717047"/>
                  <a:gd name="connsiteY13" fmla="*/ 145687 h 1513998"/>
                  <a:gd name="connsiteX14" fmla="*/ 582190 w 717047"/>
                  <a:gd name="connsiteY14" fmla="*/ 135820 h 1513998"/>
                  <a:gd name="connsiteX15" fmla="*/ 605214 w 717047"/>
                  <a:gd name="connsiteY15" fmla="*/ 122663 h 1513998"/>
                  <a:gd name="connsiteX16" fmla="*/ 631528 w 717047"/>
                  <a:gd name="connsiteY16" fmla="*/ 102927 h 1513998"/>
                  <a:gd name="connsiteX17" fmla="*/ 641395 w 717047"/>
                  <a:gd name="connsiteY17" fmla="*/ 86481 h 1513998"/>
                  <a:gd name="connsiteX18" fmla="*/ 647974 w 717047"/>
                  <a:gd name="connsiteY18" fmla="*/ 76614 h 1513998"/>
                  <a:gd name="connsiteX19" fmla="*/ 670998 w 717047"/>
                  <a:gd name="connsiteY19" fmla="*/ 56879 h 1513998"/>
                  <a:gd name="connsiteX20" fmla="*/ 694023 w 717047"/>
                  <a:gd name="connsiteY20" fmla="*/ 50300 h 1513998"/>
                  <a:gd name="connsiteX21" fmla="*/ 707180 w 717047"/>
                  <a:gd name="connsiteY21" fmla="*/ 53589 h 1513998"/>
                  <a:gd name="connsiteX22" fmla="*/ 717047 w 717047"/>
                  <a:gd name="connsiteY22" fmla="*/ 73325 h 1513998"/>
                  <a:gd name="connsiteX23" fmla="*/ 710469 w 717047"/>
                  <a:gd name="connsiteY23" fmla="*/ 102927 h 1513998"/>
                  <a:gd name="connsiteX24" fmla="*/ 700601 w 717047"/>
                  <a:gd name="connsiteY24" fmla="*/ 109506 h 1513998"/>
                  <a:gd name="connsiteX25" fmla="*/ 680866 w 717047"/>
                  <a:gd name="connsiteY25" fmla="*/ 135820 h 1513998"/>
                  <a:gd name="connsiteX26" fmla="*/ 677577 w 717047"/>
                  <a:gd name="connsiteY26" fmla="*/ 152266 h 1513998"/>
                  <a:gd name="connsiteX27" fmla="*/ 674288 w 717047"/>
                  <a:gd name="connsiteY27" fmla="*/ 178579 h 1513998"/>
                  <a:gd name="connsiteX28" fmla="*/ 667709 w 717047"/>
                  <a:gd name="connsiteY28" fmla="*/ 198315 h 1513998"/>
                  <a:gd name="connsiteX29" fmla="*/ 657841 w 717047"/>
                  <a:gd name="connsiteY29" fmla="*/ 218050 h 1513998"/>
                  <a:gd name="connsiteX30" fmla="*/ 647974 w 717047"/>
                  <a:gd name="connsiteY30" fmla="*/ 224628 h 1513998"/>
                  <a:gd name="connsiteX31" fmla="*/ 641395 w 717047"/>
                  <a:gd name="connsiteY31" fmla="*/ 231207 h 1513998"/>
                  <a:gd name="connsiteX32" fmla="*/ 631528 w 717047"/>
                  <a:gd name="connsiteY32" fmla="*/ 260809 h 1513998"/>
                  <a:gd name="connsiteX33" fmla="*/ 621660 w 717047"/>
                  <a:gd name="connsiteY33" fmla="*/ 280545 h 1513998"/>
                  <a:gd name="connsiteX34" fmla="*/ 611793 w 717047"/>
                  <a:gd name="connsiteY34" fmla="*/ 283834 h 1513998"/>
                  <a:gd name="connsiteX35" fmla="*/ 598636 w 717047"/>
                  <a:gd name="connsiteY35" fmla="*/ 300280 h 1513998"/>
                  <a:gd name="connsiteX36" fmla="*/ 585479 w 717047"/>
                  <a:gd name="connsiteY36" fmla="*/ 316726 h 1513998"/>
                  <a:gd name="connsiteX37" fmla="*/ 578900 w 717047"/>
                  <a:gd name="connsiteY37" fmla="*/ 336461 h 1513998"/>
                  <a:gd name="connsiteX38" fmla="*/ 552587 w 717047"/>
                  <a:gd name="connsiteY38" fmla="*/ 356197 h 1513998"/>
                  <a:gd name="connsiteX39" fmla="*/ 542719 w 717047"/>
                  <a:gd name="connsiteY39" fmla="*/ 362775 h 1513998"/>
                  <a:gd name="connsiteX40" fmla="*/ 536141 w 717047"/>
                  <a:gd name="connsiteY40" fmla="*/ 372643 h 1513998"/>
                  <a:gd name="connsiteX41" fmla="*/ 532852 w 717047"/>
                  <a:gd name="connsiteY41" fmla="*/ 382510 h 1513998"/>
                  <a:gd name="connsiteX42" fmla="*/ 526273 w 717047"/>
                  <a:gd name="connsiteY42" fmla="*/ 389089 h 1513998"/>
                  <a:gd name="connsiteX43" fmla="*/ 519695 w 717047"/>
                  <a:gd name="connsiteY43" fmla="*/ 398956 h 1513998"/>
                  <a:gd name="connsiteX44" fmla="*/ 506538 w 717047"/>
                  <a:gd name="connsiteY44" fmla="*/ 415402 h 1513998"/>
                  <a:gd name="connsiteX45" fmla="*/ 509827 w 717047"/>
                  <a:gd name="connsiteY45" fmla="*/ 438427 h 1513998"/>
                  <a:gd name="connsiteX46" fmla="*/ 519695 w 717047"/>
                  <a:gd name="connsiteY46" fmla="*/ 445005 h 1513998"/>
                  <a:gd name="connsiteX47" fmla="*/ 509827 w 717047"/>
                  <a:gd name="connsiteY47" fmla="*/ 517368 h 1513998"/>
                  <a:gd name="connsiteX48" fmla="*/ 503249 w 717047"/>
                  <a:gd name="connsiteY48" fmla="*/ 527235 h 1513998"/>
                  <a:gd name="connsiteX49" fmla="*/ 499959 w 717047"/>
                  <a:gd name="connsiteY49" fmla="*/ 543681 h 1513998"/>
                  <a:gd name="connsiteX50" fmla="*/ 493381 w 717047"/>
                  <a:gd name="connsiteY50" fmla="*/ 550260 h 1513998"/>
                  <a:gd name="connsiteX51" fmla="*/ 490092 w 717047"/>
                  <a:gd name="connsiteY51" fmla="*/ 560127 h 1513998"/>
                  <a:gd name="connsiteX52" fmla="*/ 503249 w 717047"/>
                  <a:gd name="connsiteY52" fmla="*/ 579863 h 1513998"/>
                  <a:gd name="connsiteX53" fmla="*/ 506538 w 717047"/>
                  <a:gd name="connsiteY53" fmla="*/ 593020 h 1513998"/>
                  <a:gd name="connsiteX54" fmla="*/ 522984 w 717047"/>
                  <a:gd name="connsiteY54" fmla="*/ 609466 h 1513998"/>
                  <a:gd name="connsiteX55" fmla="*/ 526273 w 717047"/>
                  <a:gd name="connsiteY55" fmla="*/ 619333 h 1513998"/>
                  <a:gd name="connsiteX56" fmla="*/ 519695 w 717047"/>
                  <a:gd name="connsiteY56" fmla="*/ 648936 h 1513998"/>
                  <a:gd name="connsiteX57" fmla="*/ 513116 w 717047"/>
                  <a:gd name="connsiteY57" fmla="*/ 655515 h 1513998"/>
                  <a:gd name="connsiteX58" fmla="*/ 493381 w 717047"/>
                  <a:gd name="connsiteY58" fmla="*/ 668671 h 1513998"/>
                  <a:gd name="connsiteX59" fmla="*/ 490092 w 717047"/>
                  <a:gd name="connsiteY59" fmla="*/ 678539 h 1513998"/>
                  <a:gd name="connsiteX60" fmla="*/ 486803 w 717047"/>
                  <a:gd name="connsiteY60" fmla="*/ 691696 h 1513998"/>
                  <a:gd name="connsiteX61" fmla="*/ 480224 w 717047"/>
                  <a:gd name="connsiteY61" fmla="*/ 701563 h 1513998"/>
                  <a:gd name="connsiteX62" fmla="*/ 467067 w 717047"/>
                  <a:gd name="connsiteY62" fmla="*/ 727877 h 1513998"/>
                  <a:gd name="connsiteX63" fmla="*/ 499959 w 717047"/>
                  <a:gd name="connsiteY63" fmla="*/ 741034 h 1513998"/>
                  <a:gd name="connsiteX64" fmla="*/ 506538 w 717047"/>
                  <a:gd name="connsiteY64" fmla="*/ 750902 h 1513998"/>
                  <a:gd name="connsiteX65" fmla="*/ 536141 w 717047"/>
                  <a:gd name="connsiteY65" fmla="*/ 764058 h 1513998"/>
                  <a:gd name="connsiteX66" fmla="*/ 539430 w 717047"/>
                  <a:gd name="connsiteY66" fmla="*/ 773926 h 1513998"/>
                  <a:gd name="connsiteX67" fmla="*/ 536141 w 717047"/>
                  <a:gd name="connsiteY67" fmla="*/ 796950 h 1513998"/>
                  <a:gd name="connsiteX68" fmla="*/ 532852 w 717047"/>
                  <a:gd name="connsiteY68" fmla="*/ 813397 h 1513998"/>
                  <a:gd name="connsiteX69" fmla="*/ 513116 w 717047"/>
                  <a:gd name="connsiteY69" fmla="*/ 819975 h 1513998"/>
                  <a:gd name="connsiteX70" fmla="*/ 499959 w 717047"/>
                  <a:gd name="connsiteY70" fmla="*/ 859445 h 1513998"/>
                  <a:gd name="connsiteX71" fmla="*/ 493381 w 717047"/>
                  <a:gd name="connsiteY71" fmla="*/ 866024 h 1513998"/>
                  <a:gd name="connsiteX72" fmla="*/ 483513 w 717047"/>
                  <a:gd name="connsiteY72" fmla="*/ 885759 h 1513998"/>
                  <a:gd name="connsiteX73" fmla="*/ 486803 w 717047"/>
                  <a:gd name="connsiteY73" fmla="*/ 898916 h 1513998"/>
                  <a:gd name="connsiteX74" fmla="*/ 496670 w 717047"/>
                  <a:gd name="connsiteY74" fmla="*/ 905494 h 1513998"/>
                  <a:gd name="connsiteX75" fmla="*/ 509827 w 717047"/>
                  <a:gd name="connsiteY75" fmla="*/ 921940 h 1513998"/>
                  <a:gd name="connsiteX76" fmla="*/ 526273 w 717047"/>
                  <a:gd name="connsiteY76" fmla="*/ 944965 h 1513998"/>
                  <a:gd name="connsiteX77" fmla="*/ 536141 w 717047"/>
                  <a:gd name="connsiteY77" fmla="*/ 951543 h 1513998"/>
                  <a:gd name="connsiteX78" fmla="*/ 555876 w 717047"/>
                  <a:gd name="connsiteY78" fmla="*/ 958122 h 1513998"/>
                  <a:gd name="connsiteX79" fmla="*/ 565744 w 717047"/>
                  <a:gd name="connsiteY79" fmla="*/ 967989 h 1513998"/>
                  <a:gd name="connsiteX80" fmla="*/ 569033 w 717047"/>
                  <a:gd name="connsiteY80" fmla="*/ 977857 h 1513998"/>
                  <a:gd name="connsiteX81" fmla="*/ 559165 w 717047"/>
                  <a:gd name="connsiteY81" fmla="*/ 994303 h 1513998"/>
                  <a:gd name="connsiteX82" fmla="*/ 549298 w 717047"/>
                  <a:gd name="connsiteY82" fmla="*/ 1000881 h 1513998"/>
                  <a:gd name="connsiteX83" fmla="*/ 542719 w 717047"/>
                  <a:gd name="connsiteY83" fmla="*/ 1007460 h 1513998"/>
                  <a:gd name="connsiteX84" fmla="*/ 539430 w 717047"/>
                  <a:gd name="connsiteY84" fmla="*/ 1017327 h 1513998"/>
                  <a:gd name="connsiteX85" fmla="*/ 529562 w 717047"/>
                  <a:gd name="connsiteY85" fmla="*/ 1020617 h 1513998"/>
                  <a:gd name="connsiteX86" fmla="*/ 506538 w 717047"/>
                  <a:gd name="connsiteY86" fmla="*/ 1023906 h 1513998"/>
                  <a:gd name="connsiteX87" fmla="*/ 493381 w 717047"/>
                  <a:gd name="connsiteY87" fmla="*/ 1030484 h 1513998"/>
                  <a:gd name="connsiteX88" fmla="*/ 496670 w 717047"/>
                  <a:gd name="connsiteY88" fmla="*/ 1050220 h 1513998"/>
                  <a:gd name="connsiteX89" fmla="*/ 516406 w 717047"/>
                  <a:gd name="connsiteY89" fmla="*/ 1056798 h 1513998"/>
                  <a:gd name="connsiteX90" fmla="*/ 539430 w 717047"/>
                  <a:gd name="connsiteY90" fmla="*/ 1063376 h 1513998"/>
                  <a:gd name="connsiteX91" fmla="*/ 542719 w 717047"/>
                  <a:gd name="connsiteY91" fmla="*/ 1073244 h 1513998"/>
                  <a:gd name="connsiteX92" fmla="*/ 555876 w 717047"/>
                  <a:gd name="connsiteY92" fmla="*/ 1092979 h 1513998"/>
                  <a:gd name="connsiteX93" fmla="*/ 562454 w 717047"/>
                  <a:gd name="connsiteY93" fmla="*/ 1112715 h 1513998"/>
                  <a:gd name="connsiteX94" fmla="*/ 565744 w 717047"/>
                  <a:gd name="connsiteY94" fmla="*/ 1122582 h 1513998"/>
                  <a:gd name="connsiteX95" fmla="*/ 578900 w 717047"/>
                  <a:gd name="connsiteY95" fmla="*/ 1139028 h 1513998"/>
                  <a:gd name="connsiteX96" fmla="*/ 582190 w 717047"/>
                  <a:gd name="connsiteY96" fmla="*/ 1148896 h 1513998"/>
                  <a:gd name="connsiteX97" fmla="*/ 575611 w 717047"/>
                  <a:gd name="connsiteY97" fmla="*/ 1168631 h 1513998"/>
                  <a:gd name="connsiteX98" fmla="*/ 569033 w 717047"/>
                  <a:gd name="connsiteY98" fmla="*/ 1211391 h 1513998"/>
                  <a:gd name="connsiteX99" fmla="*/ 572322 w 717047"/>
                  <a:gd name="connsiteY99" fmla="*/ 1244283 h 1513998"/>
                  <a:gd name="connsiteX100" fmla="*/ 575611 w 717047"/>
                  <a:gd name="connsiteY100" fmla="*/ 1254150 h 1513998"/>
                  <a:gd name="connsiteX101" fmla="*/ 569033 w 717047"/>
                  <a:gd name="connsiteY101" fmla="*/ 1280464 h 1513998"/>
                  <a:gd name="connsiteX102" fmla="*/ 575611 w 717047"/>
                  <a:gd name="connsiteY102" fmla="*/ 1379140 h 1513998"/>
                  <a:gd name="connsiteX103" fmla="*/ 582190 w 717047"/>
                  <a:gd name="connsiteY103" fmla="*/ 1398876 h 1513998"/>
                  <a:gd name="connsiteX104" fmla="*/ 585479 w 717047"/>
                  <a:gd name="connsiteY104" fmla="*/ 1408743 h 1513998"/>
                  <a:gd name="connsiteX105" fmla="*/ 592057 w 717047"/>
                  <a:gd name="connsiteY105" fmla="*/ 1418611 h 1513998"/>
                  <a:gd name="connsiteX106" fmla="*/ 592057 w 717047"/>
                  <a:gd name="connsiteY106" fmla="*/ 1487684 h 1513998"/>
                  <a:gd name="connsiteX107" fmla="*/ 582190 w 717047"/>
                  <a:gd name="connsiteY107" fmla="*/ 1510709 h 1513998"/>
                  <a:gd name="connsiteX108" fmla="*/ 572322 w 717047"/>
                  <a:gd name="connsiteY108" fmla="*/ 1513998 h 1513998"/>
                  <a:gd name="connsiteX109" fmla="*/ 562454 w 717047"/>
                  <a:gd name="connsiteY109" fmla="*/ 1510709 h 1513998"/>
                  <a:gd name="connsiteX110" fmla="*/ 555876 w 717047"/>
                  <a:gd name="connsiteY110" fmla="*/ 1504130 h 1513998"/>
                  <a:gd name="connsiteX111" fmla="*/ 549298 w 717047"/>
                  <a:gd name="connsiteY111" fmla="*/ 1477817 h 1513998"/>
                  <a:gd name="connsiteX112" fmla="*/ 542719 w 717047"/>
                  <a:gd name="connsiteY112" fmla="*/ 1471238 h 1513998"/>
                  <a:gd name="connsiteX113" fmla="*/ 522984 w 717047"/>
                  <a:gd name="connsiteY113" fmla="*/ 1461371 h 1513998"/>
                  <a:gd name="connsiteX114" fmla="*/ 506538 w 717047"/>
                  <a:gd name="connsiteY114" fmla="*/ 1448214 h 1513998"/>
                  <a:gd name="connsiteX115" fmla="*/ 490092 w 717047"/>
                  <a:gd name="connsiteY115" fmla="*/ 1431768 h 1513998"/>
                  <a:gd name="connsiteX116" fmla="*/ 476935 w 717047"/>
                  <a:gd name="connsiteY116" fmla="*/ 1402165 h 1513998"/>
                  <a:gd name="connsiteX117" fmla="*/ 467067 w 717047"/>
                  <a:gd name="connsiteY117" fmla="*/ 1372562 h 1513998"/>
                  <a:gd name="connsiteX118" fmla="*/ 463778 w 717047"/>
                  <a:gd name="connsiteY118" fmla="*/ 1362694 h 1513998"/>
                  <a:gd name="connsiteX119" fmla="*/ 457200 w 717047"/>
                  <a:gd name="connsiteY119" fmla="*/ 1352827 h 1513998"/>
                  <a:gd name="connsiteX120" fmla="*/ 430886 w 717047"/>
                  <a:gd name="connsiteY120" fmla="*/ 1333091 h 1513998"/>
                  <a:gd name="connsiteX121" fmla="*/ 421018 w 717047"/>
                  <a:gd name="connsiteY121" fmla="*/ 1326513 h 1513998"/>
                  <a:gd name="connsiteX122" fmla="*/ 401283 w 717047"/>
                  <a:gd name="connsiteY122" fmla="*/ 1319935 h 1513998"/>
                  <a:gd name="connsiteX123" fmla="*/ 391416 w 717047"/>
                  <a:gd name="connsiteY123" fmla="*/ 1316645 h 1513998"/>
                  <a:gd name="connsiteX124" fmla="*/ 378259 w 717047"/>
                  <a:gd name="connsiteY124" fmla="*/ 1313356 h 1513998"/>
                  <a:gd name="connsiteX125" fmla="*/ 355234 w 717047"/>
                  <a:gd name="connsiteY125" fmla="*/ 1293621 h 1513998"/>
                  <a:gd name="connsiteX126" fmla="*/ 342077 w 717047"/>
                  <a:gd name="connsiteY126" fmla="*/ 1277175 h 1513998"/>
                  <a:gd name="connsiteX127" fmla="*/ 319053 w 717047"/>
                  <a:gd name="connsiteY127" fmla="*/ 1267307 h 1513998"/>
                  <a:gd name="connsiteX128" fmla="*/ 269715 w 717047"/>
                  <a:gd name="connsiteY128" fmla="*/ 1270597 h 1513998"/>
                  <a:gd name="connsiteX129" fmla="*/ 249980 w 717047"/>
                  <a:gd name="connsiteY129" fmla="*/ 1277175 h 1513998"/>
                  <a:gd name="connsiteX130" fmla="*/ 243401 w 717047"/>
                  <a:gd name="connsiteY130" fmla="*/ 1283753 h 1513998"/>
                  <a:gd name="connsiteX131" fmla="*/ 210509 w 717047"/>
                  <a:gd name="connsiteY131" fmla="*/ 1293621 h 1513998"/>
                  <a:gd name="connsiteX132" fmla="*/ 190774 w 717047"/>
                  <a:gd name="connsiteY132" fmla="*/ 1290332 h 1513998"/>
                  <a:gd name="connsiteX133" fmla="*/ 184195 w 717047"/>
                  <a:gd name="connsiteY133" fmla="*/ 1280464 h 1513998"/>
                  <a:gd name="connsiteX134" fmla="*/ 177617 w 717047"/>
                  <a:gd name="connsiteY134" fmla="*/ 1260729 h 1513998"/>
                  <a:gd name="connsiteX135" fmla="*/ 167749 w 717047"/>
                  <a:gd name="connsiteY135" fmla="*/ 1257440 h 1513998"/>
                  <a:gd name="connsiteX136" fmla="*/ 157882 w 717047"/>
                  <a:gd name="connsiteY136" fmla="*/ 1250861 h 1513998"/>
                  <a:gd name="connsiteX137" fmla="*/ 148014 w 717047"/>
                  <a:gd name="connsiteY137" fmla="*/ 1247572 h 1513998"/>
                  <a:gd name="connsiteX138" fmla="*/ 141436 w 717047"/>
                  <a:gd name="connsiteY138" fmla="*/ 1237704 h 1513998"/>
                  <a:gd name="connsiteX139" fmla="*/ 134857 w 717047"/>
                  <a:gd name="connsiteY139" fmla="*/ 1231126 h 1513998"/>
                  <a:gd name="connsiteX140" fmla="*/ 128279 w 717047"/>
                  <a:gd name="connsiteY140" fmla="*/ 1211391 h 1513998"/>
                  <a:gd name="connsiteX141" fmla="*/ 124990 w 717047"/>
                  <a:gd name="connsiteY141" fmla="*/ 1188366 h 1513998"/>
                  <a:gd name="connsiteX142" fmla="*/ 111833 w 717047"/>
                  <a:gd name="connsiteY142" fmla="*/ 1168631 h 1513998"/>
                  <a:gd name="connsiteX143" fmla="*/ 108544 w 717047"/>
                  <a:gd name="connsiteY143" fmla="*/ 1145607 h 1513998"/>
                  <a:gd name="connsiteX144" fmla="*/ 105254 w 717047"/>
                  <a:gd name="connsiteY144" fmla="*/ 1135739 h 1513998"/>
                  <a:gd name="connsiteX145" fmla="*/ 95387 w 717047"/>
                  <a:gd name="connsiteY145" fmla="*/ 1129161 h 1513998"/>
                  <a:gd name="connsiteX146" fmla="*/ 78941 w 717047"/>
                  <a:gd name="connsiteY146" fmla="*/ 1112715 h 1513998"/>
                  <a:gd name="connsiteX147" fmla="*/ 69073 w 717047"/>
                  <a:gd name="connsiteY147" fmla="*/ 1106136 h 1513998"/>
                  <a:gd name="connsiteX148" fmla="*/ 49338 w 717047"/>
                  <a:gd name="connsiteY148" fmla="*/ 1099558 h 1513998"/>
                  <a:gd name="connsiteX149" fmla="*/ 29603 w 717047"/>
                  <a:gd name="connsiteY149" fmla="*/ 1086401 h 1513998"/>
                  <a:gd name="connsiteX150" fmla="*/ 23024 w 717047"/>
                  <a:gd name="connsiteY150" fmla="*/ 1066666 h 1513998"/>
                  <a:gd name="connsiteX151" fmla="*/ 9867 w 717047"/>
                  <a:gd name="connsiteY151" fmla="*/ 1050220 h 1513998"/>
                  <a:gd name="connsiteX152" fmla="*/ 3289 w 717047"/>
                  <a:gd name="connsiteY152" fmla="*/ 931808 h 1513998"/>
                  <a:gd name="connsiteX153" fmla="*/ 0 w 717047"/>
                  <a:gd name="connsiteY153" fmla="*/ 898916 h 1513998"/>
                  <a:gd name="connsiteX154" fmla="*/ 6578 w 717047"/>
                  <a:gd name="connsiteY154" fmla="*/ 839710 h 1513998"/>
                  <a:gd name="connsiteX155" fmla="*/ 13157 w 717047"/>
                  <a:gd name="connsiteY155" fmla="*/ 819975 h 1513998"/>
                  <a:gd name="connsiteX156" fmla="*/ 26313 w 717047"/>
                  <a:gd name="connsiteY156" fmla="*/ 800240 h 1513998"/>
                  <a:gd name="connsiteX157" fmla="*/ 32892 w 717047"/>
                  <a:gd name="connsiteY157" fmla="*/ 793661 h 1513998"/>
                  <a:gd name="connsiteX158" fmla="*/ 46049 w 717047"/>
                  <a:gd name="connsiteY158" fmla="*/ 773926 h 1513998"/>
                  <a:gd name="connsiteX159" fmla="*/ 55916 w 717047"/>
                  <a:gd name="connsiteY159" fmla="*/ 754191 h 1513998"/>
                  <a:gd name="connsiteX160" fmla="*/ 65784 w 717047"/>
                  <a:gd name="connsiteY160" fmla="*/ 744323 h 1513998"/>
                  <a:gd name="connsiteX161" fmla="*/ 85519 w 717047"/>
                  <a:gd name="connsiteY161" fmla="*/ 718009 h 1513998"/>
                  <a:gd name="connsiteX162" fmla="*/ 95387 w 717047"/>
                  <a:gd name="connsiteY162" fmla="*/ 694985 h 1513998"/>
                  <a:gd name="connsiteX163" fmla="*/ 108544 w 717047"/>
                  <a:gd name="connsiteY163" fmla="*/ 665382 h 1513998"/>
                  <a:gd name="connsiteX164" fmla="*/ 111833 w 717047"/>
                  <a:gd name="connsiteY164" fmla="*/ 635779 h 1513998"/>
                  <a:gd name="connsiteX165" fmla="*/ 128279 w 717047"/>
                  <a:gd name="connsiteY165" fmla="*/ 622622 h 1513998"/>
                  <a:gd name="connsiteX166" fmla="*/ 144725 w 717047"/>
                  <a:gd name="connsiteY166" fmla="*/ 619333 h 1513998"/>
                  <a:gd name="connsiteX167" fmla="*/ 161171 w 717047"/>
                  <a:gd name="connsiteY167" fmla="*/ 602887 h 1513998"/>
                  <a:gd name="connsiteX168" fmla="*/ 164460 w 717047"/>
                  <a:gd name="connsiteY168" fmla="*/ 593020 h 1513998"/>
                  <a:gd name="connsiteX169" fmla="*/ 180906 w 717047"/>
                  <a:gd name="connsiteY169" fmla="*/ 579863 h 1513998"/>
                  <a:gd name="connsiteX170" fmla="*/ 197352 w 717047"/>
                  <a:gd name="connsiteY170" fmla="*/ 569995 h 1513998"/>
                  <a:gd name="connsiteX171" fmla="*/ 210509 w 717047"/>
                  <a:gd name="connsiteY171" fmla="*/ 556838 h 1513998"/>
                  <a:gd name="connsiteX172" fmla="*/ 217088 w 717047"/>
                  <a:gd name="connsiteY172" fmla="*/ 546971 h 1513998"/>
                  <a:gd name="connsiteX173" fmla="*/ 243401 w 717047"/>
                  <a:gd name="connsiteY173" fmla="*/ 523946 h 1513998"/>
                  <a:gd name="connsiteX174" fmla="*/ 253269 w 717047"/>
                  <a:gd name="connsiteY174" fmla="*/ 520657 h 1513998"/>
                  <a:gd name="connsiteX175" fmla="*/ 263136 w 717047"/>
                  <a:gd name="connsiteY175" fmla="*/ 500922 h 1513998"/>
                  <a:gd name="connsiteX176" fmla="*/ 269715 w 717047"/>
                  <a:gd name="connsiteY176" fmla="*/ 468030 h 1513998"/>
                  <a:gd name="connsiteX177" fmla="*/ 282872 w 717047"/>
                  <a:gd name="connsiteY177" fmla="*/ 451584 h 1513998"/>
                  <a:gd name="connsiteX178" fmla="*/ 296029 w 717047"/>
                  <a:gd name="connsiteY178" fmla="*/ 435138 h 1513998"/>
                  <a:gd name="connsiteX179" fmla="*/ 305896 w 717047"/>
                  <a:gd name="connsiteY179" fmla="*/ 405535 h 1513998"/>
                  <a:gd name="connsiteX180" fmla="*/ 309185 w 717047"/>
                  <a:gd name="connsiteY180" fmla="*/ 395667 h 1513998"/>
                  <a:gd name="connsiteX181" fmla="*/ 315764 w 717047"/>
                  <a:gd name="connsiteY181" fmla="*/ 385799 h 1513998"/>
                  <a:gd name="connsiteX182" fmla="*/ 319053 w 717047"/>
                  <a:gd name="connsiteY182" fmla="*/ 329883 h 1513998"/>
                  <a:gd name="connsiteX183" fmla="*/ 309185 w 717047"/>
                  <a:gd name="connsiteY183" fmla="*/ 326594 h 1513998"/>
                  <a:gd name="connsiteX184" fmla="*/ 296029 w 717047"/>
                  <a:gd name="connsiteY184" fmla="*/ 323304 h 1513998"/>
                  <a:gd name="connsiteX185" fmla="*/ 243401 w 717047"/>
                  <a:gd name="connsiteY185" fmla="*/ 326594 h 1513998"/>
                  <a:gd name="connsiteX186" fmla="*/ 220377 w 717047"/>
                  <a:gd name="connsiteY186" fmla="*/ 343040 h 1513998"/>
                  <a:gd name="connsiteX187" fmla="*/ 207220 w 717047"/>
                  <a:gd name="connsiteY187" fmla="*/ 356197 h 1513998"/>
                  <a:gd name="connsiteX188" fmla="*/ 200641 w 717047"/>
                  <a:gd name="connsiteY188" fmla="*/ 362775 h 1513998"/>
                  <a:gd name="connsiteX189" fmla="*/ 190774 w 717047"/>
                  <a:gd name="connsiteY189" fmla="*/ 369353 h 1513998"/>
                  <a:gd name="connsiteX190" fmla="*/ 161171 w 717047"/>
                  <a:gd name="connsiteY190" fmla="*/ 366064 h 1513998"/>
                  <a:gd name="connsiteX191" fmla="*/ 154593 w 717047"/>
                  <a:gd name="connsiteY191" fmla="*/ 356197 h 1513998"/>
                  <a:gd name="connsiteX192" fmla="*/ 157882 w 717047"/>
                  <a:gd name="connsiteY192" fmla="*/ 306858 h 1513998"/>
                  <a:gd name="connsiteX193" fmla="*/ 161171 w 717047"/>
                  <a:gd name="connsiteY193" fmla="*/ 296991 h 1513998"/>
                  <a:gd name="connsiteX194" fmla="*/ 167749 w 717047"/>
                  <a:gd name="connsiteY194" fmla="*/ 290412 h 1513998"/>
                  <a:gd name="connsiteX195" fmla="*/ 171039 w 717047"/>
                  <a:gd name="connsiteY195" fmla="*/ 280545 h 1513998"/>
                  <a:gd name="connsiteX196" fmla="*/ 180906 w 717047"/>
                  <a:gd name="connsiteY196" fmla="*/ 221339 h 1513998"/>
                  <a:gd name="connsiteX197" fmla="*/ 194063 w 717047"/>
                  <a:gd name="connsiteY197" fmla="*/ 195025 h 1513998"/>
                  <a:gd name="connsiteX198" fmla="*/ 210509 w 717047"/>
                  <a:gd name="connsiteY198" fmla="*/ 145687 h 1513998"/>
                  <a:gd name="connsiteX199" fmla="*/ 217088 w 717047"/>
                  <a:gd name="connsiteY199" fmla="*/ 125952 h 1513998"/>
                  <a:gd name="connsiteX200" fmla="*/ 220377 w 717047"/>
                  <a:gd name="connsiteY200" fmla="*/ 116084 h 1513998"/>
                  <a:gd name="connsiteX201" fmla="*/ 226955 w 717047"/>
                  <a:gd name="connsiteY201" fmla="*/ 66746 h 1513998"/>
                  <a:gd name="connsiteX202" fmla="*/ 230244 w 717047"/>
                  <a:gd name="connsiteY202" fmla="*/ 56879 h 1513998"/>
                  <a:gd name="connsiteX203" fmla="*/ 236823 w 717047"/>
                  <a:gd name="connsiteY203" fmla="*/ 50300 h 1513998"/>
                  <a:gd name="connsiteX204" fmla="*/ 266426 w 717047"/>
                  <a:gd name="connsiteY204" fmla="*/ 33854 h 1513998"/>
                  <a:gd name="connsiteX205" fmla="*/ 292739 w 717047"/>
                  <a:gd name="connsiteY205" fmla="*/ 10830 h 1513998"/>
                  <a:gd name="connsiteX206" fmla="*/ 302607 w 717047"/>
                  <a:gd name="connsiteY206" fmla="*/ 7540 h 1513998"/>
                  <a:gd name="connsiteX207" fmla="*/ 338788 w 717047"/>
                  <a:gd name="connsiteY207" fmla="*/ 4251 h 1513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</a:cxnLst>
                <a:rect l="l" t="t" r="r" b="b"/>
                <a:pathLst>
                  <a:path w="717047" h="1513998">
                    <a:moveTo>
                      <a:pt x="338788" y="4251"/>
                    </a:moveTo>
                    <a:cubicBezTo>
                      <a:pt x="349204" y="9185"/>
                      <a:pt x="349525" y="-1798"/>
                      <a:pt x="365102" y="37143"/>
                    </a:cubicBezTo>
                    <a:cubicBezTo>
                      <a:pt x="366390" y="40362"/>
                      <a:pt x="371522" y="40069"/>
                      <a:pt x="374970" y="40432"/>
                    </a:cubicBezTo>
                    <a:cubicBezTo>
                      <a:pt x="392450" y="42272"/>
                      <a:pt x="410072" y="42374"/>
                      <a:pt x="427597" y="43722"/>
                    </a:cubicBezTo>
                    <a:cubicBezTo>
                      <a:pt x="438583" y="44567"/>
                      <a:pt x="449525" y="45915"/>
                      <a:pt x="460489" y="47011"/>
                    </a:cubicBezTo>
                    <a:cubicBezTo>
                      <a:pt x="463778" y="49204"/>
                      <a:pt x="469271" y="49788"/>
                      <a:pt x="470357" y="53589"/>
                    </a:cubicBezTo>
                    <a:cubicBezTo>
                      <a:pt x="471893" y="58965"/>
                      <a:pt x="467067" y="64444"/>
                      <a:pt x="467067" y="70035"/>
                    </a:cubicBezTo>
                    <a:cubicBezTo>
                      <a:pt x="467067" y="75626"/>
                      <a:pt x="469260" y="80999"/>
                      <a:pt x="470357" y="86481"/>
                    </a:cubicBezTo>
                    <a:cubicBezTo>
                      <a:pt x="471453" y="108409"/>
                      <a:pt x="471744" y="130393"/>
                      <a:pt x="473646" y="152266"/>
                    </a:cubicBezTo>
                    <a:cubicBezTo>
                      <a:pt x="473946" y="155720"/>
                      <a:pt x="474483" y="159682"/>
                      <a:pt x="476935" y="162133"/>
                    </a:cubicBezTo>
                    <a:cubicBezTo>
                      <a:pt x="479387" y="164585"/>
                      <a:pt x="483514" y="164326"/>
                      <a:pt x="486803" y="165422"/>
                    </a:cubicBezTo>
                    <a:cubicBezTo>
                      <a:pt x="488996" y="167615"/>
                      <a:pt x="490287" y="171795"/>
                      <a:pt x="493381" y="172001"/>
                    </a:cubicBezTo>
                    <a:cubicBezTo>
                      <a:pt x="523011" y="173977"/>
                      <a:pt x="526602" y="171893"/>
                      <a:pt x="546008" y="165422"/>
                    </a:cubicBezTo>
                    <a:cubicBezTo>
                      <a:pt x="564906" y="146524"/>
                      <a:pt x="555099" y="151427"/>
                      <a:pt x="572322" y="145687"/>
                    </a:cubicBezTo>
                    <a:cubicBezTo>
                      <a:pt x="575611" y="142398"/>
                      <a:pt x="578617" y="138798"/>
                      <a:pt x="582190" y="135820"/>
                    </a:cubicBezTo>
                    <a:cubicBezTo>
                      <a:pt x="591950" y="127687"/>
                      <a:pt x="593714" y="129563"/>
                      <a:pt x="605214" y="122663"/>
                    </a:cubicBezTo>
                    <a:cubicBezTo>
                      <a:pt x="623809" y="111506"/>
                      <a:pt x="620818" y="113637"/>
                      <a:pt x="631528" y="102927"/>
                    </a:cubicBezTo>
                    <a:cubicBezTo>
                      <a:pt x="637239" y="85795"/>
                      <a:pt x="631077" y="99379"/>
                      <a:pt x="641395" y="86481"/>
                    </a:cubicBezTo>
                    <a:cubicBezTo>
                      <a:pt x="643864" y="83394"/>
                      <a:pt x="645401" y="79615"/>
                      <a:pt x="647974" y="76614"/>
                    </a:cubicBezTo>
                    <a:cubicBezTo>
                      <a:pt x="654044" y="69532"/>
                      <a:pt x="662268" y="61244"/>
                      <a:pt x="670998" y="56879"/>
                    </a:cubicBezTo>
                    <a:cubicBezTo>
                      <a:pt x="675721" y="54517"/>
                      <a:pt x="689802" y="51355"/>
                      <a:pt x="694023" y="50300"/>
                    </a:cubicBezTo>
                    <a:cubicBezTo>
                      <a:pt x="698409" y="51396"/>
                      <a:pt x="703419" y="51081"/>
                      <a:pt x="707180" y="53589"/>
                    </a:cubicBezTo>
                    <a:cubicBezTo>
                      <a:pt x="712645" y="57232"/>
                      <a:pt x="715171" y="67697"/>
                      <a:pt x="717047" y="73325"/>
                    </a:cubicBezTo>
                    <a:cubicBezTo>
                      <a:pt x="717013" y="73527"/>
                      <a:pt x="713878" y="98665"/>
                      <a:pt x="710469" y="102927"/>
                    </a:cubicBezTo>
                    <a:cubicBezTo>
                      <a:pt x="707999" y="106014"/>
                      <a:pt x="703890" y="107313"/>
                      <a:pt x="700601" y="109506"/>
                    </a:cubicBezTo>
                    <a:cubicBezTo>
                      <a:pt x="685724" y="131821"/>
                      <a:pt x="693034" y="123650"/>
                      <a:pt x="680866" y="135820"/>
                    </a:cubicBezTo>
                    <a:cubicBezTo>
                      <a:pt x="679770" y="141302"/>
                      <a:pt x="678427" y="146740"/>
                      <a:pt x="677577" y="152266"/>
                    </a:cubicBezTo>
                    <a:cubicBezTo>
                      <a:pt x="676233" y="161002"/>
                      <a:pt x="676140" y="169936"/>
                      <a:pt x="674288" y="178579"/>
                    </a:cubicBezTo>
                    <a:cubicBezTo>
                      <a:pt x="672835" y="185360"/>
                      <a:pt x="669902" y="191736"/>
                      <a:pt x="667709" y="198315"/>
                    </a:cubicBezTo>
                    <a:cubicBezTo>
                      <a:pt x="665033" y="206341"/>
                      <a:pt x="664218" y="211673"/>
                      <a:pt x="657841" y="218050"/>
                    </a:cubicBezTo>
                    <a:cubicBezTo>
                      <a:pt x="655046" y="220845"/>
                      <a:pt x="651061" y="222159"/>
                      <a:pt x="647974" y="224628"/>
                    </a:cubicBezTo>
                    <a:cubicBezTo>
                      <a:pt x="645552" y="226565"/>
                      <a:pt x="643588" y="229014"/>
                      <a:pt x="641395" y="231207"/>
                    </a:cubicBezTo>
                    <a:lnTo>
                      <a:pt x="631528" y="260809"/>
                    </a:lnTo>
                    <a:cubicBezTo>
                      <a:pt x="629361" y="267311"/>
                      <a:pt x="627458" y="275907"/>
                      <a:pt x="621660" y="280545"/>
                    </a:cubicBezTo>
                    <a:cubicBezTo>
                      <a:pt x="618953" y="282711"/>
                      <a:pt x="615082" y="282738"/>
                      <a:pt x="611793" y="283834"/>
                    </a:cubicBezTo>
                    <a:cubicBezTo>
                      <a:pt x="595908" y="299717"/>
                      <a:pt x="615233" y="279534"/>
                      <a:pt x="598636" y="300280"/>
                    </a:cubicBezTo>
                    <a:cubicBezTo>
                      <a:pt x="591798" y="308828"/>
                      <a:pt x="590544" y="305330"/>
                      <a:pt x="585479" y="316726"/>
                    </a:cubicBezTo>
                    <a:cubicBezTo>
                      <a:pt x="582663" y="323063"/>
                      <a:pt x="583803" y="331557"/>
                      <a:pt x="578900" y="336461"/>
                    </a:cubicBezTo>
                    <a:cubicBezTo>
                      <a:pt x="566733" y="348630"/>
                      <a:pt x="574900" y="341322"/>
                      <a:pt x="552587" y="356197"/>
                    </a:cubicBezTo>
                    <a:lnTo>
                      <a:pt x="542719" y="362775"/>
                    </a:lnTo>
                    <a:cubicBezTo>
                      <a:pt x="540526" y="366064"/>
                      <a:pt x="537909" y="369107"/>
                      <a:pt x="536141" y="372643"/>
                    </a:cubicBezTo>
                    <a:cubicBezTo>
                      <a:pt x="534591" y="375744"/>
                      <a:pt x="534636" y="379537"/>
                      <a:pt x="532852" y="382510"/>
                    </a:cubicBezTo>
                    <a:cubicBezTo>
                      <a:pt x="531256" y="385169"/>
                      <a:pt x="528210" y="386667"/>
                      <a:pt x="526273" y="389089"/>
                    </a:cubicBezTo>
                    <a:cubicBezTo>
                      <a:pt x="523804" y="392176"/>
                      <a:pt x="522164" y="395869"/>
                      <a:pt x="519695" y="398956"/>
                    </a:cubicBezTo>
                    <a:cubicBezTo>
                      <a:pt x="500948" y="422389"/>
                      <a:pt x="526782" y="385035"/>
                      <a:pt x="506538" y="415402"/>
                    </a:cubicBezTo>
                    <a:cubicBezTo>
                      <a:pt x="497296" y="443126"/>
                      <a:pt x="494163" y="430596"/>
                      <a:pt x="509827" y="438427"/>
                    </a:cubicBezTo>
                    <a:cubicBezTo>
                      <a:pt x="513363" y="440195"/>
                      <a:pt x="516406" y="442812"/>
                      <a:pt x="519695" y="445005"/>
                    </a:cubicBezTo>
                    <a:cubicBezTo>
                      <a:pt x="519155" y="453639"/>
                      <a:pt x="520709" y="501045"/>
                      <a:pt x="509827" y="517368"/>
                    </a:cubicBezTo>
                    <a:lnTo>
                      <a:pt x="503249" y="527235"/>
                    </a:lnTo>
                    <a:cubicBezTo>
                      <a:pt x="502152" y="532717"/>
                      <a:pt x="502161" y="538542"/>
                      <a:pt x="499959" y="543681"/>
                    </a:cubicBezTo>
                    <a:cubicBezTo>
                      <a:pt x="498737" y="546531"/>
                      <a:pt x="494976" y="547601"/>
                      <a:pt x="493381" y="550260"/>
                    </a:cubicBezTo>
                    <a:cubicBezTo>
                      <a:pt x="491597" y="553233"/>
                      <a:pt x="491188" y="556838"/>
                      <a:pt x="490092" y="560127"/>
                    </a:cubicBezTo>
                    <a:cubicBezTo>
                      <a:pt x="494478" y="566706"/>
                      <a:pt x="501332" y="572193"/>
                      <a:pt x="503249" y="579863"/>
                    </a:cubicBezTo>
                    <a:cubicBezTo>
                      <a:pt x="504345" y="584249"/>
                      <a:pt x="504030" y="589259"/>
                      <a:pt x="506538" y="593020"/>
                    </a:cubicBezTo>
                    <a:cubicBezTo>
                      <a:pt x="510838" y="599471"/>
                      <a:pt x="522984" y="609466"/>
                      <a:pt x="522984" y="609466"/>
                    </a:cubicBezTo>
                    <a:cubicBezTo>
                      <a:pt x="524080" y="612755"/>
                      <a:pt x="526273" y="615866"/>
                      <a:pt x="526273" y="619333"/>
                    </a:cubicBezTo>
                    <a:cubicBezTo>
                      <a:pt x="526273" y="622210"/>
                      <a:pt x="523086" y="643283"/>
                      <a:pt x="519695" y="648936"/>
                    </a:cubicBezTo>
                    <a:cubicBezTo>
                      <a:pt x="518099" y="651595"/>
                      <a:pt x="515597" y="653654"/>
                      <a:pt x="513116" y="655515"/>
                    </a:cubicBezTo>
                    <a:cubicBezTo>
                      <a:pt x="506791" y="660259"/>
                      <a:pt x="493381" y="668671"/>
                      <a:pt x="493381" y="668671"/>
                    </a:cubicBezTo>
                    <a:cubicBezTo>
                      <a:pt x="492285" y="671960"/>
                      <a:pt x="491044" y="675205"/>
                      <a:pt x="490092" y="678539"/>
                    </a:cubicBezTo>
                    <a:cubicBezTo>
                      <a:pt x="488850" y="682886"/>
                      <a:pt x="488584" y="687541"/>
                      <a:pt x="486803" y="691696"/>
                    </a:cubicBezTo>
                    <a:cubicBezTo>
                      <a:pt x="485246" y="695329"/>
                      <a:pt x="482417" y="698274"/>
                      <a:pt x="480224" y="701563"/>
                    </a:cubicBezTo>
                    <a:cubicBezTo>
                      <a:pt x="472665" y="724241"/>
                      <a:pt x="478550" y="716396"/>
                      <a:pt x="467067" y="727877"/>
                    </a:cubicBezTo>
                    <a:cubicBezTo>
                      <a:pt x="459205" y="751465"/>
                      <a:pt x="462922" y="729638"/>
                      <a:pt x="499959" y="741034"/>
                    </a:cubicBezTo>
                    <a:cubicBezTo>
                      <a:pt x="503738" y="742197"/>
                      <a:pt x="504345" y="747613"/>
                      <a:pt x="506538" y="750902"/>
                    </a:cubicBezTo>
                    <a:cubicBezTo>
                      <a:pt x="514081" y="773531"/>
                      <a:pt x="502667" y="749181"/>
                      <a:pt x="536141" y="764058"/>
                    </a:cubicBezTo>
                    <a:cubicBezTo>
                      <a:pt x="539309" y="765466"/>
                      <a:pt x="538334" y="770637"/>
                      <a:pt x="539430" y="773926"/>
                    </a:cubicBezTo>
                    <a:cubicBezTo>
                      <a:pt x="538334" y="781601"/>
                      <a:pt x="537415" y="789303"/>
                      <a:pt x="536141" y="796950"/>
                    </a:cubicBezTo>
                    <a:cubicBezTo>
                      <a:pt x="535222" y="802465"/>
                      <a:pt x="536805" y="809444"/>
                      <a:pt x="532852" y="813397"/>
                    </a:cubicBezTo>
                    <a:cubicBezTo>
                      <a:pt x="527949" y="818300"/>
                      <a:pt x="513116" y="819975"/>
                      <a:pt x="513116" y="819975"/>
                    </a:cubicBezTo>
                    <a:cubicBezTo>
                      <a:pt x="492666" y="840427"/>
                      <a:pt x="511368" y="817614"/>
                      <a:pt x="499959" y="859445"/>
                    </a:cubicBezTo>
                    <a:cubicBezTo>
                      <a:pt x="499143" y="862437"/>
                      <a:pt x="495318" y="863602"/>
                      <a:pt x="493381" y="866024"/>
                    </a:cubicBezTo>
                    <a:cubicBezTo>
                      <a:pt x="486094" y="875133"/>
                      <a:pt x="486988" y="875337"/>
                      <a:pt x="483513" y="885759"/>
                    </a:cubicBezTo>
                    <a:cubicBezTo>
                      <a:pt x="484610" y="890145"/>
                      <a:pt x="484295" y="895155"/>
                      <a:pt x="486803" y="898916"/>
                    </a:cubicBezTo>
                    <a:cubicBezTo>
                      <a:pt x="488996" y="902205"/>
                      <a:pt x="493583" y="903025"/>
                      <a:pt x="496670" y="905494"/>
                    </a:cubicBezTo>
                    <a:cubicBezTo>
                      <a:pt x="503366" y="910851"/>
                      <a:pt x="504942" y="914613"/>
                      <a:pt x="509827" y="921940"/>
                    </a:cubicBezTo>
                    <a:cubicBezTo>
                      <a:pt x="519695" y="951543"/>
                      <a:pt x="508731" y="936194"/>
                      <a:pt x="526273" y="944965"/>
                    </a:cubicBezTo>
                    <a:cubicBezTo>
                      <a:pt x="529809" y="946733"/>
                      <a:pt x="532529" y="949937"/>
                      <a:pt x="536141" y="951543"/>
                    </a:cubicBezTo>
                    <a:cubicBezTo>
                      <a:pt x="542478" y="954359"/>
                      <a:pt x="555876" y="958122"/>
                      <a:pt x="555876" y="958122"/>
                    </a:cubicBezTo>
                    <a:cubicBezTo>
                      <a:pt x="559165" y="961411"/>
                      <a:pt x="563164" y="964119"/>
                      <a:pt x="565744" y="967989"/>
                    </a:cubicBezTo>
                    <a:cubicBezTo>
                      <a:pt x="567667" y="970874"/>
                      <a:pt x="569033" y="974390"/>
                      <a:pt x="569033" y="977857"/>
                    </a:cubicBezTo>
                    <a:cubicBezTo>
                      <a:pt x="569033" y="985233"/>
                      <a:pt x="564377" y="990134"/>
                      <a:pt x="559165" y="994303"/>
                    </a:cubicBezTo>
                    <a:cubicBezTo>
                      <a:pt x="556078" y="996772"/>
                      <a:pt x="552385" y="998412"/>
                      <a:pt x="549298" y="1000881"/>
                    </a:cubicBezTo>
                    <a:cubicBezTo>
                      <a:pt x="546876" y="1002818"/>
                      <a:pt x="544912" y="1005267"/>
                      <a:pt x="542719" y="1007460"/>
                    </a:cubicBezTo>
                    <a:cubicBezTo>
                      <a:pt x="541623" y="1010749"/>
                      <a:pt x="541881" y="1014876"/>
                      <a:pt x="539430" y="1017327"/>
                    </a:cubicBezTo>
                    <a:cubicBezTo>
                      <a:pt x="536978" y="1019779"/>
                      <a:pt x="532962" y="1019937"/>
                      <a:pt x="529562" y="1020617"/>
                    </a:cubicBezTo>
                    <a:cubicBezTo>
                      <a:pt x="521960" y="1022138"/>
                      <a:pt x="514213" y="1022810"/>
                      <a:pt x="506538" y="1023906"/>
                    </a:cubicBezTo>
                    <a:cubicBezTo>
                      <a:pt x="502152" y="1026099"/>
                      <a:pt x="496848" y="1027017"/>
                      <a:pt x="493381" y="1030484"/>
                    </a:cubicBezTo>
                    <a:cubicBezTo>
                      <a:pt x="487270" y="1036595"/>
                      <a:pt x="489961" y="1046027"/>
                      <a:pt x="496670" y="1050220"/>
                    </a:cubicBezTo>
                    <a:cubicBezTo>
                      <a:pt x="502550" y="1053895"/>
                      <a:pt x="509679" y="1055116"/>
                      <a:pt x="516406" y="1056798"/>
                    </a:cubicBezTo>
                    <a:cubicBezTo>
                      <a:pt x="532926" y="1060928"/>
                      <a:pt x="525274" y="1058658"/>
                      <a:pt x="539430" y="1063376"/>
                    </a:cubicBezTo>
                    <a:cubicBezTo>
                      <a:pt x="540526" y="1066665"/>
                      <a:pt x="541035" y="1070213"/>
                      <a:pt x="542719" y="1073244"/>
                    </a:cubicBezTo>
                    <a:cubicBezTo>
                      <a:pt x="546559" y="1080155"/>
                      <a:pt x="555876" y="1092979"/>
                      <a:pt x="555876" y="1092979"/>
                    </a:cubicBezTo>
                    <a:lnTo>
                      <a:pt x="562454" y="1112715"/>
                    </a:lnTo>
                    <a:cubicBezTo>
                      <a:pt x="563550" y="1116004"/>
                      <a:pt x="563293" y="1120130"/>
                      <a:pt x="565744" y="1122582"/>
                    </a:cubicBezTo>
                    <a:cubicBezTo>
                      <a:pt x="571862" y="1128701"/>
                      <a:pt x="574751" y="1130731"/>
                      <a:pt x="578900" y="1139028"/>
                    </a:cubicBezTo>
                    <a:cubicBezTo>
                      <a:pt x="580451" y="1142129"/>
                      <a:pt x="581093" y="1145607"/>
                      <a:pt x="582190" y="1148896"/>
                    </a:cubicBezTo>
                    <a:cubicBezTo>
                      <a:pt x="579997" y="1155474"/>
                      <a:pt x="576301" y="1161731"/>
                      <a:pt x="575611" y="1168631"/>
                    </a:cubicBezTo>
                    <a:cubicBezTo>
                      <a:pt x="571977" y="1204973"/>
                      <a:pt x="575806" y="1191070"/>
                      <a:pt x="569033" y="1211391"/>
                    </a:cubicBezTo>
                    <a:cubicBezTo>
                      <a:pt x="570129" y="1222355"/>
                      <a:pt x="570647" y="1233392"/>
                      <a:pt x="572322" y="1244283"/>
                    </a:cubicBezTo>
                    <a:cubicBezTo>
                      <a:pt x="572849" y="1247710"/>
                      <a:pt x="575925" y="1250697"/>
                      <a:pt x="575611" y="1254150"/>
                    </a:cubicBezTo>
                    <a:cubicBezTo>
                      <a:pt x="574792" y="1263154"/>
                      <a:pt x="569033" y="1280464"/>
                      <a:pt x="569033" y="1280464"/>
                    </a:cubicBezTo>
                    <a:cubicBezTo>
                      <a:pt x="569591" y="1293849"/>
                      <a:pt x="568754" y="1351715"/>
                      <a:pt x="575611" y="1379140"/>
                    </a:cubicBezTo>
                    <a:cubicBezTo>
                      <a:pt x="577293" y="1385868"/>
                      <a:pt x="579997" y="1392297"/>
                      <a:pt x="582190" y="1398876"/>
                    </a:cubicBezTo>
                    <a:cubicBezTo>
                      <a:pt x="583286" y="1402165"/>
                      <a:pt x="583556" y="1405858"/>
                      <a:pt x="585479" y="1408743"/>
                    </a:cubicBezTo>
                    <a:lnTo>
                      <a:pt x="592057" y="1418611"/>
                    </a:lnTo>
                    <a:cubicBezTo>
                      <a:pt x="599491" y="1448338"/>
                      <a:pt x="597206" y="1433627"/>
                      <a:pt x="592057" y="1487684"/>
                    </a:cubicBezTo>
                    <a:cubicBezTo>
                      <a:pt x="591405" y="1494525"/>
                      <a:pt x="588131" y="1505956"/>
                      <a:pt x="582190" y="1510709"/>
                    </a:cubicBezTo>
                    <a:cubicBezTo>
                      <a:pt x="579483" y="1512875"/>
                      <a:pt x="575611" y="1512902"/>
                      <a:pt x="572322" y="1513998"/>
                    </a:cubicBezTo>
                    <a:cubicBezTo>
                      <a:pt x="569033" y="1512902"/>
                      <a:pt x="565427" y="1512493"/>
                      <a:pt x="562454" y="1510709"/>
                    </a:cubicBezTo>
                    <a:cubicBezTo>
                      <a:pt x="559795" y="1509113"/>
                      <a:pt x="557471" y="1506789"/>
                      <a:pt x="555876" y="1504130"/>
                    </a:cubicBezTo>
                    <a:cubicBezTo>
                      <a:pt x="551086" y="1496146"/>
                      <a:pt x="552837" y="1486074"/>
                      <a:pt x="549298" y="1477817"/>
                    </a:cubicBezTo>
                    <a:cubicBezTo>
                      <a:pt x="548076" y="1474966"/>
                      <a:pt x="545141" y="1473175"/>
                      <a:pt x="542719" y="1471238"/>
                    </a:cubicBezTo>
                    <a:cubicBezTo>
                      <a:pt x="533610" y="1463951"/>
                      <a:pt x="533406" y="1464845"/>
                      <a:pt x="522984" y="1461371"/>
                    </a:cubicBezTo>
                    <a:cubicBezTo>
                      <a:pt x="497356" y="1435739"/>
                      <a:pt x="539708" y="1477236"/>
                      <a:pt x="506538" y="1448214"/>
                    </a:cubicBezTo>
                    <a:cubicBezTo>
                      <a:pt x="500703" y="1443109"/>
                      <a:pt x="490092" y="1431768"/>
                      <a:pt x="490092" y="1431768"/>
                    </a:cubicBezTo>
                    <a:cubicBezTo>
                      <a:pt x="482263" y="1408282"/>
                      <a:pt x="487360" y="1417802"/>
                      <a:pt x="476935" y="1402165"/>
                    </a:cubicBezTo>
                    <a:lnTo>
                      <a:pt x="467067" y="1372562"/>
                    </a:lnTo>
                    <a:cubicBezTo>
                      <a:pt x="465971" y="1369273"/>
                      <a:pt x="465701" y="1365579"/>
                      <a:pt x="463778" y="1362694"/>
                    </a:cubicBezTo>
                    <a:cubicBezTo>
                      <a:pt x="461585" y="1359405"/>
                      <a:pt x="459669" y="1355914"/>
                      <a:pt x="457200" y="1352827"/>
                    </a:cubicBezTo>
                    <a:cubicBezTo>
                      <a:pt x="450246" y="1344135"/>
                      <a:pt x="439905" y="1339104"/>
                      <a:pt x="430886" y="1333091"/>
                    </a:cubicBezTo>
                    <a:cubicBezTo>
                      <a:pt x="427597" y="1330898"/>
                      <a:pt x="424768" y="1327763"/>
                      <a:pt x="421018" y="1326513"/>
                    </a:cubicBezTo>
                    <a:lnTo>
                      <a:pt x="401283" y="1319935"/>
                    </a:lnTo>
                    <a:cubicBezTo>
                      <a:pt x="397994" y="1318839"/>
                      <a:pt x="394780" y="1317486"/>
                      <a:pt x="391416" y="1316645"/>
                    </a:cubicBezTo>
                    <a:lnTo>
                      <a:pt x="378259" y="1313356"/>
                    </a:lnTo>
                    <a:cubicBezTo>
                      <a:pt x="369331" y="1307405"/>
                      <a:pt x="361615" y="1303193"/>
                      <a:pt x="355234" y="1293621"/>
                    </a:cubicBezTo>
                    <a:cubicBezTo>
                      <a:pt x="351713" y="1288339"/>
                      <a:pt x="347704" y="1280926"/>
                      <a:pt x="342077" y="1277175"/>
                    </a:cubicBezTo>
                    <a:cubicBezTo>
                      <a:pt x="333949" y="1271757"/>
                      <a:pt x="327823" y="1270231"/>
                      <a:pt x="319053" y="1267307"/>
                    </a:cubicBezTo>
                    <a:cubicBezTo>
                      <a:pt x="302607" y="1268404"/>
                      <a:pt x="286032" y="1268266"/>
                      <a:pt x="269715" y="1270597"/>
                    </a:cubicBezTo>
                    <a:cubicBezTo>
                      <a:pt x="262851" y="1271578"/>
                      <a:pt x="249980" y="1277175"/>
                      <a:pt x="249980" y="1277175"/>
                    </a:cubicBezTo>
                    <a:cubicBezTo>
                      <a:pt x="247787" y="1279368"/>
                      <a:pt x="246175" y="1282366"/>
                      <a:pt x="243401" y="1283753"/>
                    </a:cubicBezTo>
                    <a:cubicBezTo>
                      <a:pt x="235389" y="1287759"/>
                      <a:pt x="219955" y="1291260"/>
                      <a:pt x="210509" y="1293621"/>
                    </a:cubicBezTo>
                    <a:cubicBezTo>
                      <a:pt x="203931" y="1292525"/>
                      <a:pt x="196739" y="1293314"/>
                      <a:pt x="190774" y="1290332"/>
                    </a:cubicBezTo>
                    <a:cubicBezTo>
                      <a:pt x="187238" y="1288564"/>
                      <a:pt x="185801" y="1284077"/>
                      <a:pt x="184195" y="1280464"/>
                    </a:cubicBezTo>
                    <a:cubicBezTo>
                      <a:pt x="181379" y="1274128"/>
                      <a:pt x="184195" y="1262922"/>
                      <a:pt x="177617" y="1260729"/>
                    </a:cubicBezTo>
                    <a:lnTo>
                      <a:pt x="167749" y="1257440"/>
                    </a:lnTo>
                    <a:cubicBezTo>
                      <a:pt x="164460" y="1255247"/>
                      <a:pt x="161418" y="1252629"/>
                      <a:pt x="157882" y="1250861"/>
                    </a:cubicBezTo>
                    <a:cubicBezTo>
                      <a:pt x="154781" y="1249310"/>
                      <a:pt x="150721" y="1249738"/>
                      <a:pt x="148014" y="1247572"/>
                    </a:cubicBezTo>
                    <a:cubicBezTo>
                      <a:pt x="144927" y="1245102"/>
                      <a:pt x="143906" y="1240791"/>
                      <a:pt x="141436" y="1237704"/>
                    </a:cubicBezTo>
                    <a:cubicBezTo>
                      <a:pt x="139499" y="1235282"/>
                      <a:pt x="137050" y="1233319"/>
                      <a:pt x="134857" y="1231126"/>
                    </a:cubicBezTo>
                    <a:cubicBezTo>
                      <a:pt x="132664" y="1224548"/>
                      <a:pt x="129260" y="1218255"/>
                      <a:pt x="128279" y="1211391"/>
                    </a:cubicBezTo>
                    <a:cubicBezTo>
                      <a:pt x="127183" y="1203716"/>
                      <a:pt x="127773" y="1195602"/>
                      <a:pt x="124990" y="1188366"/>
                    </a:cubicBezTo>
                    <a:cubicBezTo>
                      <a:pt x="122152" y="1180987"/>
                      <a:pt x="111833" y="1168631"/>
                      <a:pt x="111833" y="1168631"/>
                    </a:cubicBezTo>
                    <a:cubicBezTo>
                      <a:pt x="110737" y="1160956"/>
                      <a:pt x="110065" y="1153209"/>
                      <a:pt x="108544" y="1145607"/>
                    </a:cubicBezTo>
                    <a:cubicBezTo>
                      <a:pt x="107864" y="1142207"/>
                      <a:pt x="107420" y="1138447"/>
                      <a:pt x="105254" y="1135739"/>
                    </a:cubicBezTo>
                    <a:cubicBezTo>
                      <a:pt x="102785" y="1132652"/>
                      <a:pt x="98362" y="1131764"/>
                      <a:pt x="95387" y="1129161"/>
                    </a:cubicBezTo>
                    <a:cubicBezTo>
                      <a:pt x="89552" y="1124056"/>
                      <a:pt x="85392" y="1117016"/>
                      <a:pt x="78941" y="1112715"/>
                    </a:cubicBezTo>
                    <a:cubicBezTo>
                      <a:pt x="75652" y="1110522"/>
                      <a:pt x="72686" y="1107742"/>
                      <a:pt x="69073" y="1106136"/>
                    </a:cubicBezTo>
                    <a:cubicBezTo>
                      <a:pt x="62737" y="1103320"/>
                      <a:pt x="49338" y="1099558"/>
                      <a:pt x="49338" y="1099558"/>
                    </a:cubicBezTo>
                    <a:cubicBezTo>
                      <a:pt x="42760" y="1095172"/>
                      <a:pt x="32103" y="1093901"/>
                      <a:pt x="29603" y="1086401"/>
                    </a:cubicBezTo>
                    <a:cubicBezTo>
                      <a:pt x="27410" y="1079823"/>
                      <a:pt x="27927" y="1071570"/>
                      <a:pt x="23024" y="1066666"/>
                    </a:cubicBezTo>
                    <a:cubicBezTo>
                      <a:pt x="13651" y="1057292"/>
                      <a:pt x="18166" y="1062667"/>
                      <a:pt x="9867" y="1050220"/>
                    </a:cubicBezTo>
                    <a:cubicBezTo>
                      <a:pt x="-5070" y="1005405"/>
                      <a:pt x="8793" y="1050148"/>
                      <a:pt x="3289" y="931808"/>
                    </a:cubicBezTo>
                    <a:cubicBezTo>
                      <a:pt x="2777" y="920801"/>
                      <a:pt x="1096" y="909880"/>
                      <a:pt x="0" y="898916"/>
                    </a:cubicBezTo>
                    <a:cubicBezTo>
                      <a:pt x="1492" y="879523"/>
                      <a:pt x="1356" y="858856"/>
                      <a:pt x="6578" y="839710"/>
                    </a:cubicBezTo>
                    <a:cubicBezTo>
                      <a:pt x="8403" y="833020"/>
                      <a:pt x="9311" y="825745"/>
                      <a:pt x="13157" y="819975"/>
                    </a:cubicBezTo>
                    <a:cubicBezTo>
                      <a:pt x="17542" y="813397"/>
                      <a:pt x="20723" y="805830"/>
                      <a:pt x="26313" y="800240"/>
                    </a:cubicBezTo>
                    <a:cubicBezTo>
                      <a:pt x="28506" y="798047"/>
                      <a:pt x="31031" y="796142"/>
                      <a:pt x="32892" y="793661"/>
                    </a:cubicBezTo>
                    <a:cubicBezTo>
                      <a:pt x="37636" y="787336"/>
                      <a:pt x="46049" y="773926"/>
                      <a:pt x="46049" y="773926"/>
                    </a:cubicBezTo>
                    <a:cubicBezTo>
                      <a:pt x="49345" y="764036"/>
                      <a:pt x="48831" y="762692"/>
                      <a:pt x="55916" y="754191"/>
                    </a:cubicBezTo>
                    <a:cubicBezTo>
                      <a:pt x="58894" y="750617"/>
                      <a:pt x="62928" y="747995"/>
                      <a:pt x="65784" y="744323"/>
                    </a:cubicBezTo>
                    <a:cubicBezTo>
                      <a:pt x="91825" y="710842"/>
                      <a:pt x="68972" y="734559"/>
                      <a:pt x="85519" y="718009"/>
                    </a:cubicBezTo>
                    <a:cubicBezTo>
                      <a:pt x="96107" y="686244"/>
                      <a:pt x="79127" y="735635"/>
                      <a:pt x="95387" y="694985"/>
                    </a:cubicBezTo>
                    <a:cubicBezTo>
                      <a:pt x="107130" y="665627"/>
                      <a:pt x="95886" y="684368"/>
                      <a:pt x="108544" y="665382"/>
                    </a:cubicBezTo>
                    <a:cubicBezTo>
                      <a:pt x="109640" y="655514"/>
                      <a:pt x="109425" y="645411"/>
                      <a:pt x="111833" y="635779"/>
                    </a:cubicBezTo>
                    <a:cubicBezTo>
                      <a:pt x="114321" y="625825"/>
                      <a:pt x="119935" y="624708"/>
                      <a:pt x="128279" y="622622"/>
                    </a:cubicBezTo>
                    <a:cubicBezTo>
                      <a:pt x="133703" y="621266"/>
                      <a:pt x="139243" y="620429"/>
                      <a:pt x="144725" y="619333"/>
                    </a:cubicBezTo>
                    <a:cubicBezTo>
                      <a:pt x="150207" y="613851"/>
                      <a:pt x="158719" y="610242"/>
                      <a:pt x="161171" y="602887"/>
                    </a:cubicBezTo>
                    <a:cubicBezTo>
                      <a:pt x="162267" y="599598"/>
                      <a:pt x="162676" y="595993"/>
                      <a:pt x="164460" y="593020"/>
                    </a:cubicBezTo>
                    <a:cubicBezTo>
                      <a:pt x="168126" y="586910"/>
                      <a:pt x="175734" y="584001"/>
                      <a:pt x="180906" y="579863"/>
                    </a:cubicBezTo>
                    <a:cubicBezTo>
                      <a:pt x="193806" y="569543"/>
                      <a:pt x="180217" y="575707"/>
                      <a:pt x="197352" y="569995"/>
                    </a:cubicBezTo>
                    <a:cubicBezTo>
                      <a:pt x="201738" y="565609"/>
                      <a:pt x="207068" y="561998"/>
                      <a:pt x="210509" y="556838"/>
                    </a:cubicBezTo>
                    <a:cubicBezTo>
                      <a:pt x="212702" y="553549"/>
                      <a:pt x="214485" y="549946"/>
                      <a:pt x="217088" y="546971"/>
                    </a:cubicBezTo>
                    <a:cubicBezTo>
                      <a:pt x="223753" y="539354"/>
                      <a:pt x="233496" y="528899"/>
                      <a:pt x="243401" y="523946"/>
                    </a:cubicBezTo>
                    <a:cubicBezTo>
                      <a:pt x="246502" y="522395"/>
                      <a:pt x="249980" y="521753"/>
                      <a:pt x="253269" y="520657"/>
                    </a:cubicBezTo>
                    <a:cubicBezTo>
                      <a:pt x="259182" y="511786"/>
                      <a:pt x="260866" y="511135"/>
                      <a:pt x="263136" y="500922"/>
                    </a:cubicBezTo>
                    <a:cubicBezTo>
                      <a:pt x="264391" y="495275"/>
                      <a:pt x="266691" y="475085"/>
                      <a:pt x="269715" y="468030"/>
                    </a:cubicBezTo>
                    <a:cubicBezTo>
                      <a:pt x="274390" y="457121"/>
                      <a:pt x="276340" y="459749"/>
                      <a:pt x="282872" y="451584"/>
                    </a:cubicBezTo>
                    <a:cubicBezTo>
                      <a:pt x="299469" y="430838"/>
                      <a:pt x="280144" y="451021"/>
                      <a:pt x="296029" y="435138"/>
                    </a:cubicBezTo>
                    <a:lnTo>
                      <a:pt x="305896" y="405535"/>
                    </a:lnTo>
                    <a:cubicBezTo>
                      <a:pt x="306992" y="402246"/>
                      <a:pt x="307262" y="398552"/>
                      <a:pt x="309185" y="395667"/>
                    </a:cubicBezTo>
                    <a:lnTo>
                      <a:pt x="315764" y="385799"/>
                    </a:lnTo>
                    <a:cubicBezTo>
                      <a:pt x="318845" y="370393"/>
                      <a:pt x="327402" y="346580"/>
                      <a:pt x="319053" y="329883"/>
                    </a:cubicBezTo>
                    <a:cubicBezTo>
                      <a:pt x="317502" y="326782"/>
                      <a:pt x="312519" y="327547"/>
                      <a:pt x="309185" y="326594"/>
                    </a:cubicBezTo>
                    <a:cubicBezTo>
                      <a:pt x="304839" y="325352"/>
                      <a:pt x="300414" y="324401"/>
                      <a:pt x="296029" y="323304"/>
                    </a:cubicBezTo>
                    <a:cubicBezTo>
                      <a:pt x="278486" y="324401"/>
                      <a:pt x="260881" y="324754"/>
                      <a:pt x="243401" y="326594"/>
                    </a:cubicBezTo>
                    <a:cubicBezTo>
                      <a:pt x="231665" y="327830"/>
                      <a:pt x="228803" y="334614"/>
                      <a:pt x="220377" y="343040"/>
                    </a:cubicBezTo>
                    <a:lnTo>
                      <a:pt x="207220" y="356197"/>
                    </a:lnTo>
                    <a:cubicBezTo>
                      <a:pt x="205027" y="358390"/>
                      <a:pt x="203221" y="361055"/>
                      <a:pt x="200641" y="362775"/>
                    </a:cubicBezTo>
                    <a:lnTo>
                      <a:pt x="190774" y="369353"/>
                    </a:lnTo>
                    <a:cubicBezTo>
                      <a:pt x="180906" y="368257"/>
                      <a:pt x="170502" y="369457"/>
                      <a:pt x="161171" y="366064"/>
                    </a:cubicBezTo>
                    <a:cubicBezTo>
                      <a:pt x="157456" y="364713"/>
                      <a:pt x="154812" y="360144"/>
                      <a:pt x="154593" y="356197"/>
                    </a:cubicBezTo>
                    <a:cubicBezTo>
                      <a:pt x="153679" y="339740"/>
                      <a:pt x="156062" y="323240"/>
                      <a:pt x="157882" y="306858"/>
                    </a:cubicBezTo>
                    <a:cubicBezTo>
                      <a:pt x="158265" y="303412"/>
                      <a:pt x="159387" y="299964"/>
                      <a:pt x="161171" y="296991"/>
                    </a:cubicBezTo>
                    <a:cubicBezTo>
                      <a:pt x="162766" y="294332"/>
                      <a:pt x="165556" y="292605"/>
                      <a:pt x="167749" y="290412"/>
                    </a:cubicBezTo>
                    <a:cubicBezTo>
                      <a:pt x="168846" y="287123"/>
                      <a:pt x="170419" y="283956"/>
                      <a:pt x="171039" y="280545"/>
                    </a:cubicBezTo>
                    <a:cubicBezTo>
                      <a:pt x="175134" y="258023"/>
                      <a:pt x="173329" y="244068"/>
                      <a:pt x="180906" y="221339"/>
                    </a:cubicBezTo>
                    <a:cubicBezTo>
                      <a:pt x="188466" y="198662"/>
                      <a:pt x="182582" y="206508"/>
                      <a:pt x="194063" y="195025"/>
                    </a:cubicBezTo>
                    <a:lnTo>
                      <a:pt x="210509" y="145687"/>
                    </a:lnTo>
                    <a:lnTo>
                      <a:pt x="217088" y="125952"/>
                    </a:lnTo>
                    <a:lnTo>
                      <a:pt x="220377" y="116084"/>
                    </a:lnTo>
                    <a:cubicBezTo>
                      <a:pt x="221960" y="101833"/>
                      <a:pt x="223674" y="81510"/>
                      <a:pt x="226955" y="66746"/>
                    </a:cubicBezTo>
                    <a:cubicBezTo>
                      <a:pt x="227707" y="63362"/>
                      <a:pt x="228460" y="59852"/>
                      <a:pt x="230244" y="56879"/>
                    </a:cubicBezTo>
                    <a:cubicBezTo>
                      <a:pt x="231840" y="54220"/>
                      <a:pt x="234342" y="52161"/>
                      <a:pt x="236823" y="50300"/>
                    </a:cubicBezTo>
                    <a:cubicBezTo>
                      <a:pt x="254919" y="36727"/>
                      <a:pt x="251041" y="38982"/>
                      <a:pt x="266426" y="33854"/>
                    </a:cubicBezTo>
                    <a:cubicBezTo>
                      <a:pt x="275000" y="25280"/>
                      <a:pt x="281860" y="16270"/>
                      <a:pt x="292739" y="10830"/>
                    </a:cubicBezTo>
                    <a:cubicBezTo>
                      <a:pt x="295840" y="9279"/>
                      <a:pt x="299318" y="8637"/>
                      <a:pt x="302607" y="7540"/>
                    </a:cubicBezTo>
                    <a:cubicBezTo>
                      <a:pt x="309793" y="-3239"/>
                      <a:pt x="328372" y="-683"/>
                      <a:pt x="338788" y="4251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6" name="Forma libre 5"/>
              <p:cNvSpPr/>
              <p:nvPr/>
            </p:nvSpPr>
            <p:spPr>
              <a:xfrm>
                <a:off x="1658826" y="769304"/>
                <a:ext cx="1539464" cy="1390410"/>
              </a:xfrm>
              <a:custGeom>
                <a:avLst/>
                <a:gdLst>
                  <a:gd name="connsiteX0" fmla="*/ 1285913 w 1755470"/>
                  <a:gd name="connsiteY0" fmla="*/ 144 h 1585501"/>
                  <a:gd name="connsiteX1" fmla="*/ 1303566 w 1755470"/>
                  <a:gd name="connsiteY1" fmla="*/ 35449 h 1585501"/>
                  <a:gd name="connsiteX2" fmla="*/ 1314157 w 1755470"/>
                  <a:gd name="connsiteY2" fmla="*/ 38980 h 1585501"/>
                  <a:gd name="connsiteX3" fmla="*/ 1342401 w 1755470"/>
                  <a:gd name="connsiteY3" fmla="*/ 46041 h 1585501"/>
                  <a:gd name="connsiteX4" fmla="*/ 1374176 w 1755470"/>
                  <a:gd name="connsiteY4" fmla="*/ 74285 h 1585501"/>
                  <a:gd name="connsiteX5" fmla="*/ 1384767 w 1755470"/>
                  <a:gd name="connsiteY5" fmla="*/ 81346 h 1585501"/>
                  <a:gd name="connsiteX6" fmla="*/ 1391828 w 1755470"/>
                  <a:gd name="connsiteY6" fmla="*/ 95468 h 1585501"/>
                  <a:gd name="connsiteX7" fmla="*/ 1409481 w 1755470"/>
                  <a:gd name="connsiteY7" fmla="*/ 98998 h 1585501"/>
                  <a:gd name="connsiteX8" fmla="*/ 1420072 w 1755470"/>
                  <a:gd name="connsiteY8" fmla="*/ 102529 h 1585501"/>
                  <a:gd name="connsiteX9" fmla="*/ 1441255 w 1755470"/>
                  <a:gd name="connsiteY9" fmla="*/ 116651 h 1585501"/>
                  <a:gd name="connsiteX10" fmla="*/ 1451847 w 1755470"/>
                  <a:gd name="connsiteY10" fmla="*/ 123712 h 1585501"/>
                  <a:gd name="connsiteX11" fmla="*/ 1490682 w 1755470"/>
                  <a:gd name="connsiteY11" fmla="*/ 120181 h 1585501"/>
                  <a:gd name="connsiteX12" fmla="*/ 1487152 w 1755470"/>
                  <a:gd name="connsiteY12" fmla="*/ 134303 h 1585501"/>
                  <a:gd name="connsiteX13" fmla="*/ 1501274 w 1755470"/>
                  <a:gd name="connsiteY13" fmla="*/ 166078 h 1585501"/>
                  <a:gd name="connsiteX14" fmla="*/ 1525987 w 1755470"/>
                  <a:gd name="connsiteY14" fmla="*/ 208444 h 1585501"/>
                  <a:gd name="connsiteX15" fmla="*/ 1547170 w 1755470"/>
                  <a:gd name="connsiteY15" fmla="*/ 222566 h 1585501"/>
                  <a:gd name="connsiteX16" fmla="*/ 1554231 w 1755470"/>
                  <a:gd name="connsiteY16" fmla="*/ 233157 h 1585501"/>
                  <a:gd name="connsiteX17" fmla="*/ 1589536 w 1755470"/>
                  <a:gd name="connsiteY17" fmla="*/ 247279 h 1585501"/>
                  <a:gd name="connsiteX18" fmla="*/ 1610719 w 1755470"/>
                  <a:gd name="connsiteY18" fmla="*/ 257871 h 1585501"/>
                  <a:gd name="connsiteX19" fmla="*/ 1631902 w 1755470"/>
                  <a:gd name="connsiteY19" fmla="*/ 254340 h 1585501"/>
                  <a:gd name="connsiteX20" fmla="*/ 1656616 w 1755470"/>
                  <a:gd name="connsiteY20" fmla="*/ 261401 h 1585501"/>
                  <a:gd name="connsiteX21" fmla="*/ 1660146 w 1755470"/>
                  <a:gd name="connsiteY21" fmla="*/ 271993 h 1585501"/>
                  <a:gd name="connsiteX22" fmla="*/ 1663677 w 1755470"/>
                  <a:gd name="connsiteY22" fmla="*/ 293176 h 1585501"/>
                  <a:gd name="connsiteX23" fmla="*/ 1674268 w 1755470"/>
                  <a:gd name="connsiteY23" fmla="*/ 300237 h 1585501"/>
                  <a:gd name="connsiteX24" fmla="*/ 1677799 w 1755470"/>
                  <a:gd name="connsiteY24" fmla="*/ 346133 h 1585501"/>
                  <a:gd name="connsiteX25" fmla="*/ 1677799 w 1755470"/>
                  <a:gd name="connsiteY25" fmla="*/ 423804 h 1585501"/>
                  <a:gd name="connsiteX26" fmla="*/ 1656616 w 1755470"/>
                  <a:gd name="connsiteY26" fmla="*/ 437926 h 1585501"/>
                  <a:gd name="connsiteX27" fmla="*/ 1646024 w 1755470"/>
                  <a:gd name="connsiteY27" fmla="*/ 462640 h 1585501"/>
                  <a:gd name="connsiteX28" fmla="*/ 1631902 w 1755470"/>
                  <a:gd name="connsiteY28" fmla="*/ 483823 h 1585501"/>
                  <a:gd name="connsiteX29" fmla="*/ 1635433 w 1755470"/>
                  <a:gd name="connsiteY29" fmla="*/ 505006 h 1585501"/>
                  <a:gd name="connsiteX30" fmla="*/ 1638963 w 1755470"/>
                  <a:gd name="connsiteY30" fmla="*/ 519128 h 1585501"/>
                  <a:gd name="connsiteX31" fmla="*/ 1642494 w 1755470"/>
                  <a:gd name="connsiteY31" fmla="*/ 575616 h 1585501"/>
                  <a:gd name="connsiteX32" fmla="*/ 1649555 w 1755470"/>
                  <a:gd name="connsiteY32" fmla="*/ 586207 h 1585501"/>
                  <a:gd name="connsiteX33" fmla="*/ 1670738 w 1755470"/>
                  <a:gd name="connsiteY33" fmla="*/ 593268 h 1585501"/>
                  <a:gd name="connsiteX34" fmla="*/ 1681329 w 1755470"/>
                  <a:gd name="connsiteY34" fmla="*/ 603860 h 1585501"/>
                  <a:gd name="connsiteX35" fmla="*/ 1698982 w 1755470"/>
                  <a:gd name="connsiteY35" fmla="*/ 625043 h 1585501"/>
                  <a:gd name="connsiteX36" fmla="*/ 1713104 w 1755470"/>
                  <a:gd name="connsiteY36" fmla="*/ 628573 h 1585501"/>
                  <a:gd name="connsiteX37" fmla="*/ 1723695 w 1755470"/>
                  <a:gd name="connsiteY37" fmla="*/ 632104 h 1585501"/>
                  <a:gd name="connsiteX38" fmla="*/ 1734287 w 1755470"/>
                  <a:gd name="connsiteY38" fmla="*/ 642695 h 1585501"/>
                  <a:gd name="connsiteX39" fmla="*/ 1734287 w 1755470"/>
                  <a:gd name="connsiteY39" fmla="*/ 720366 h 1585501"/>
                  <a:gd name="connsiteX40" fmla="*/ 1723695 w 1755470"/>
                  <a:gd name="connsiteY40" fmla="*/ 730958 h 1585501"/>
                  <a:gd name="connsiteX41" fmla="*/ 1713104 w 1755470"/>
                  <a:gd name="connsiteY41" fmla="*/ 738019 h 1585501"/>
                  <a:gd name="connsiteX42" fmla="*/ 1688390 w 1755470"/>
                  <a:gd name="connsiteY42" fmla="*/ 745080 h 1585501"/>
                  <a:gd name="connsiteX43" fmla="*/ 1667207 w 1755470"/>
                  <a:gd name="connsiteY43" fmla="*/ 752141 h 1585501"/>
                  <a:gd name="connsiteX44" fmla="*/ 1660146 w 1755470"/>
                  <a:gd name="connsiteY44" fmla="*/ 762732 h 1585501"/>
                  <a:gd name="connsiteX45" fmla="*/ 1663677 w 1755470"/>
                  <a:gd name="connsiteY45" fmla="*/ 776854 h 1585501"/>
                  <a:gd name="connsiteX46" fmla="*/ 1667207 w 1755470"/>
                  <a:gd name="connsiteY46" fmla="*/ 787446 h 1585501"/>
                  <a:gd name="connsiteX47" fmla="*/ 1670738 w 1755470"/>
                  <a:gd name="connsiteY47" fmla="*/ 801568 h 1585501"/>
                  <a:gd name="connsiteX48" fmla="*/ 1674268 w 1755470"/>
                  <a:gd name="connsiteY48" fmla="*/ 812159 h 1585501"/>
                  <a:gd name="connsiteX49" fmla="*/ 1684860 w 1755470"/>
                  <a:gd name="connsiteY49" fmla="*/ 815690 h 1585501"/>
                  <a:gd name="connsiteX50" fmla="*/ 1691921 w 1755470"/>
                  <a:gd name="connsiteY50" fmla="*/ 826281 h 1585501"/>
                  <a:gd name="connsiteX51" fmla="*/ 1702512 w 1755470"/>
                  <a:gd name="connsiteY51" fmla="*/ 829812 h 1585501"/>
                  <a:gd name="connsiteX52" fmla="*/ 1709573 w 1755470"/>
                  <a:gd name="connsiteY52" fmla="*/ 854525 h 1585501"/>
                  <a:gd name="connsiteX53" fmla="*/ 1720165 w 1755470"/>
                  <a:gd name="connsiteY53" fmla="*/ 875708 h 1585501"/>
                  <a:gd name="connsiteX54" fmla="*/ 1723695 w 1755470"/>
                  <a:gd name="connsiteY54" fmla="*/ 886300 h 1585501"/>
                  <a:gd name="connsiteX55" fmla="*/ 1744878 w 1755470"/>
                  <a:gd name="connsiteY55" fmla="*/ 903952 h 1585501"/>
                  <a:gd name="connsiteX56" fmla="*/ 1755470 w 1755470"/>
                  <a:gd name="connsiteY56" fmla="*/ 925136 h 1585501"/>
                  <a:gd name="connsiteX57" fmla="*/ 1751939 w 1755470"/>
                  <a:gd name="connsiteY57" fmla="*/ 956910 h 1585501"/>
                  <a:gd name="connsiteX58" fmla="*/ 1744878 w 1755470"/>
                  <a:gd name="connsiteY58" fmla="*/ 967502 h 1585501"/>
                  <a:gd name="connsiteX59" fmla="*/ 1734287 w 1755470"/>
                  <a:gd name="connsiteY59" fmla="*/ 978093 h 1585501"/>
                  <a:gd name="connsiteX60" fmla="*/ 1713104 w 1755470"/>
                  <a:gd name="connsiteY60" fmla="*/ 985154 h 1585501"/>
                  <a:gd name="connsiteX61" fmla="*/ 1674268 w 1755470"/>
                  <a:gd name="connsiteY61" fmla="*/ 992215 h 1585501"/>
                  <a:gd name="connsiteX62" fmla="*/ 1653085 w 1755470"/>
                  <a:gd name="connsiteY62" fmla="*/ 999276 h 1585501"/>
                  <a:gd name="connsiteX63" fmla="*/ 1631902 w 1755470"/>
                  <a:gd name="connsiteY63" fmla="*/ 1009868 h 1585501"/>
                  <a:gd name="connsiteX64" fmla="*/ 1621311 w 1755470"/>
                  <a:gd name="connsiteY64" fmla="*/ 1020459 h 1585501"/>
                  <a:gd name="connsiteX65" fmla="*/ 1614250 w 1755470"/>
                  <a:gd name="connsiteY65" fmla="*/ 1041642 h 1585501"/>
                  <a:gd name="connsiteX66" fmla="*/ 1593067 w 1755470"/>
                  <a:gd name="connsiteY66" fmla="*/ 1059295 h 1585501"/>
                  <a:gd name="connsiteX67" fmla="*/ 1582475 w 1755470"/>
                  <a:gd name="connsiteY67" fmla="*/ 1066356 h 1585501"/>
                  <a:gd name="connsiteX68" fmla="*/ 1564823 w 1755470"/>
                  <a:gd name="connsiteY68" fmla="*/ 1105191 h 1585501"/>
                  <a:gd name="connsiteX69" fmla="*/ 1561292 w 1755470"/>
                  <a:gd name="connsiteY69" fmla="*/ 1115783 h 1585501"/>
                  <a:gd name="connsiteX70" fmla="*/ 1540109 w 1755470"/>
                  <a:gd name="connsiteY70" fmla="*/ 1122844 h 1585501"/>
                  <a:gd name="connsiteX71" fmla="*/ 1508335 w 1755470"/>
                  <a:gd name="connsiteY71" fmla="*/ 1147557 h 1585501"/>
                  <a:gd name="connsiteX72" fmla="*/ 1476560 w 1755470"/>
                  <a:gd name="connsiteY72" fmla="*/ 1144027 h 1585501"/>
                  <a:gd name="connsiteX73" fmla="*/ 1430664 w 1755470"/>
                  <a:gd name="connsiteY73" fmla="*/ 1136966 h 1585501"/>
                  <a:gd name="connsiteX74" fmla="*/ 1405950 w 1755470"/>
                  <a:gd name="connsiteY74" fmla="*/ 1129905 h 1585501"/>
                  <a:gd name="connsiteX75" fmla="*/ 1367115 w 1755470"/>
                  <a:gd name="connsiteY75" fmla="*/ 1122844 h 1585501"/>
                  <a:gd name="connsiteX76" fmla="*/ 1289444 w 1755470"/>
                  <a:gd name="connsiteY76" fmla="*/ 1126374 h 1585501"/>
                  <a:gd name="connsiteX77" fmla="*/ 1268261 w 1755470"/>
                  <a:gd name="connsiteY77" fmla="*/ 1147557 h 1585501"/>
                  <a:gd name="connsiteX78" fmla="*/ 1243547 w 1755470"/>
                  <a:gd name="connsiteY78" fmla="*/ 1165210 h 1585501"/>
                  <a:gd name="connsiteX79" fmla="*/ 1229425 w 1755470"/>
                  <a:gd name="connsiteY79" fmla="*/ 1186393 h 1585501"/>
                  <a:gd name="connsiteX80" fmla="*/ 1215303 w 1755470"/>
                  <a:gd name="connsiteY80" fmla="*/ 1218167 h 1585501"/>
                  <a:gd name="connsiteX81" fmla="*/ 1194120 w 1755470"/>
                  <a:gd name="connsiteY81" fmla="*/ 1235820 h 1585501"/>
                  <a:gd name="connsiteX82" fmla="*/ 1176468 w 1755470"/>
                  <a:gd name="connsiteY82" fmla="*/ 1257003 h 1585501"/>
                  <a:gd name="connsiteX83" fmla="*/ 1165876 w 1755470"/>
                  <a:gd name="connsiteY83" fmla="*/ 1260533 h 1585501"/>
                  <a:gd name="connsiteX84" fmla="*/ 1137632 w 1755470"/>
                  <a:gd name="connsiteY84" fmla="*/ 1257003 h 1585501"/>
                  <a:gd name="connsiteX85" fmla="*/ 1130571 w 1755470"/>
                  <a:gd name="connsiteY85" fmla="*/ 1232289 h 1585501"/>
                  <a:gd name="connsiteX86" fmla="*/ 1123510 w 1755470"/>
                  <a:gd name="connsiteY86" fmla="*/ 1221698 h 1585501"/>
                  <a:gd name="connsiteX87" fmla="*/ 1102327 w 1755470"/>
                  <a:gd name="connsiteY87" fmla="*/ 1207576 h 1585501"/>
                  <a:gd name="connsiteX88" fmla="*/ 1091736 w 1755470"/>
                  <a:gd name="connsiteY88" fmla="*/ 1200515 h 1585501"/>
                  <a:gd name="connsiteX89" fmla="*/ 1070553 w 1755470"/>
                  <a:gd name="connsiteY89" fmla="*/ 1193454 h 1585501"/>
                  <a:gd name="connsiteX90" fmla="*/ 1059961 w 1755470"/>
                  <a:gd name="connsiteY90" fmla="*/ 1186393 h 1585501"/>
                  <a:gd name="connsiteX91" fmla="*/ 1045839 w 1755470"/>
                  <a:gd name="connsiteY91" fmla="*/ 1182862 h 1585501"/>
                  <a:gd name="connsiteX92" fmla="*/ 1035248 w 1755470"/>
                  <a:gd name="connsiteY92" fmla="*/ 1179332 h 1585501"/>
                  <a:gd name="connsiteX93" fmla="*/ 932863 w 1755470"/>
                  <a:gd name="connsiteY93" fmla="*/ 1182862 h 1585501"/>
                  <a:gd name="connsiteX94" fmla="*/ 918741 w 1755470"/>
                  <a:gd name="connsiteY94" fmla="*/ 1186393 h 1585501"/>
                  <a:gd name="connsiteX95" fmla="*/ 897558 w 1755470"/>
                  <a:gd name="connsiteY95" fmla="*/ 1207576 h 1585501"/>
                  <a:gd name="connsiteX96" fmla="*/ 886967 w 1755470"/>
                  <a:gd name="connsiteY96" fmla="*/ 1218167 h 1585501"/>
                  <a:gd name="connsiteX97" fmla="*/ 883436 w 1755470"/>
                  <a:gd name="connsiteY97" fmla="*/ 1228759 h 1585501"/>
                  <a:gd name="connsiteX98" fmla="*/ 876375 w 1755470"/>
                  <a:gd name="connsiteY98" fmla="*/ 1239350 h 1585501"/>
                  <a:gd name="connsiteX99" fmla="*/ 855192 w 1755470"/>
                  <a:gd name="connsiteY99" fmla="*/ 1257003 h 1585501"/>
                  <a:gd name="connsiteX100" fmla="*/ 844600 w 1755470"/>
                  <a:gd name="connsiteY100" fmla="*/ 1260533 h 1585501"/>
                  <a:gd name="connsiteX101" fmla="*/ 834009 w 1755470"/>
                  <a:gd name="connsiteY101" fmla="*/ 1267594 h 1585501"/>
                  <a:gd name="connsiteX102" fmla="*/ 830478 w 1755470"/>
                  <a:gd name="connsiteY102" fmla="*/ 1278186 h 1585501"/>
                  <a:gd name="connsiteX103" fmla="*/ 809295 w 1755470"/>
                  <a:gd name="connsiteY103" fmla="*/ 1285247 h 1585501"/>
                  <a:gd name="connsiteX104" fmla="*/ 809295 w 1755470"/>
                  <a:gd name="connsiteY104" fmla="*/ 1317021 h 1585501"/>
                  <a:gd name="connsiteX105" fmla="*/ 819887 w 1755470"/>
                  <a:gd name="connsiteY105" fmla="*/ 1324082 h 1585501"/>
                  <a:gd name="connsiteX106" fmla="*/ 823417 w 1755470"/>
                  <a:gd name="connsiteY106" fmla="*/ 1334674 h 1585501"/>
                  <a:gd name="connsiteX107" fmla="*/ 830478 w 1755470"/>
                  <a:gd name="connsiteY107" fmla="*/ 1345265 h 1585501"/>
                  <a:gd name="connsiteX108" fmla="*/ 826948 w 1755470"/>
                  <a:gd name="connsiteY108" fmla="*/ 1355857 h 1585501"/>
                  <a:gd name="connsiteX109" fmla="*/ 823417 w 1755470"/>
                  <a:gd name="connsiteY109" fmla="*/ 1394692 h 1585501"/>
                  <a:gd name="connsiteX110" fmla="*/ 812826 w 1755470"/>
                  <a:gd name="connsiteY110" fmla="*/ 1415875 h 1585501"/>
                  <a:gd name="connsiteX111" fmla="*/ 809295 w 1755470"/>
                  <a:gd name="connsiteY111" fmla="*/ 1426467 h 1585501"/>
                  <a:gd name="connsiteX112" fmla="*/ 802234 w 1755470"/>
                  <a:gd name="connsiteY112" fmla="*/ 1458241 h 1585501"/>
                  <a:gd name="connsiteX113" fmla="*/ 798704 w 1755470"/>
                  <a:gd name="connsiteY113" fmla="*/ 1468833 h 1585501"/>
                  <a:gd name="connsiteX114" fmla="*/ 788112 w 1755470"/>
                  <a:gd name="connsiteY114" fmla="*/ 1472363 h 1585501"/>
                  <a:gd name="connsiteX115" fmla="*/ 777521 w 1755470"/>
                  <a:gd name="connsiteY115" fmla="*/ 1493546 h 1585501"/>
                  <a:gd name="connsiteX116" fmla="*/ 773990 w 1755470"/>
                  <a:gd name="connsiteY116" fmla="*/ 1507668 h 1585501"/>
                  <a:gd name="connsiteX117" fmla="*/ 752807 w 1755470"/>
                  <a:gd name="connsiteY117" fmla="*/ 1518260 h 1585501"/>
                  <a:gd name="connsiteX118" fmla="*/ 728094 w 1755470"/>
                  <a:gd name="connsiteY118" fmla="*/ 1525321 h 1585501"/>
                  <a:gd name="connsiteX119" fmla="*/ 703380 w 1755470"/>
                  <a:gd name="connsiteY119" fmla="*/ 1535912 h 1585501"/>
                  <a:gd name="connsiteX120" fmla="*/ 699850 w 1755470"/>
                  <a:gd name="connsiteY120" fmla="*/ 1557095 h 1585501"/>
                  <a:gd name="connsiteX121" fmla="*/ 696319 w 1755470"/>
                  <a:gd name="connsiteY121" fmla="*/ 1567687 h 1585501"/>
                  <a:gd name="connsiteX122" fmla="*/ 699850 w 1755470"/>
                  <a:gd name="connsiteY122" fmla="*/ 1578278 h 1585501"/>
                  <a:gd name="connsiteX123" fmla="*/ 685728 w 1755470"/>
                  <a:gd name="connsiteY123" fmla="*/ 1585339 h 1585501"/>
                  <a:gd name="connsiteX124" fmla="*/ 643362 w 1755470"/>
                  <a:gd name="connsiteY124" fmla="*/ 1581809 h 1585501"/>
                  <a:gd name="connsiteX125" fmla="*/ 597465 w 1755470"/>
                  <a:gd name="connsiteY125" fmla="*/ 1574748 h 1585501"/>
                  <a:gd name="connsiteX126" fmla="*/ 565691 w 1755470"/>
                  <a:gd name="connsiteY126" fmla="*/ 1567687 h 1585501"/>
                  <a:gd name="connsiteX127" fmla="*/ 544508 w 1755470"/>
                  <a:gd name="connsiteY127" fmla="*/ 1560626 h 1585501"/>
                  <a:gd name="connsiteX128" fmla="*/ 533916 w 1755470"/>
                  <a:gd name="connsiteY128" fmla="*/ 1539443 h 1585501"/>
                  <a:gd name="connsiteX129" fmla="*/ 523325 w 1755470"/>
                  <a:gd name="connsiteY129" fmla="*/ 1535912 h 1585501"/>
                  <a:gd name="connsiteX130" fmla="*/ 516264 w 1755470"/>
                  <a:gd name="connsiteY130" fmla="*/ 1525321 h 1585501"/>
                  <a:gd name="connsiteX131" fmla="*/ 530386 w 1755470"/>
                  <a:gd name="connsiteY131" fmla="*/ 1493546 h 1585501"/>
                  <a:gd name="connsiteX132" fmla="*/ 537447 w 1755470"/>
                  <a:gd name="connsiteY132" fmla="*/ 1468833 h 1585501"/>
                  <a:gd name="connsiteX133" fmla="*/ 544508 w 1755470"/>
                  <a:gd name="connsiteY133" fmla="*/ 1447650 h 1585501"/>
                  <a:gd name="connsiteX134" fmla="*/ 551569 w 1755470"/>
                  <a:gd name="connsiteY134" fmla="*/ 1437058 h 1585501"/>
                  <a:gd name="connsiteX135" fmla="*/ 548038 w 1755470"/>
                  <a:gd name="connsiteY135" fmla="*/ 1419406 h 1585501"/>
                  <a:gd name="connsiteX136" fmla="*/ 537447 w 1755470"/>
                  <a:gd name="connsiteY136" fmla="*/ 1412345 h 1585501"/>
                  <a:gd name="connsiteX137" fmla="*/ 509203 w 1755470"/>
                  <a:gd name="connsiteY137" fmla="*/ 1405284 h 1585501"/>
                  <a:gd name="connsiteX138" fmla="*/ 498611 w 1755470"/>
                  <a:gd name="connsiteY138" fmla="*/ 1401753 h 1585501"/>
                  <a:gd name="connsiteX139" fmla="*/ 477428 w 1755470"/>
                  <a:gd name="connsiteY139" fmla="*/ 1387631 h 1585501"/>
                  <a:gd name="connsiteX140" fmla="*/ 473898 w 1755470"/>
                  <a:gd name="connsiteY140" fmla="*/ 1377040 h 1585501"/>
                  <a:gd name="connsiteX141" fmla="*/ 442123 w 1755470"/>
                  <a:gd name="connsiteY141" fmla="*/ 1366448 h 1585501"/>
                  <a:gd name="connsiteX142" fmla="*/ 417410 w 1755470"/>
                  <a:gd name="connsiteY142" fmla="*/ 1348796 h 1585501"/>
                  <a:gd name="connsiteX143" fmla="*/ 410349 w 1755470"/>
                  <a:gd name="connsiteY143" fmla="*/ 1338204 h 1585501"/>
                  <a:gd name="connsiteX144" fmla="*/ 431532 w 1755470"/>
                  <a:gd name="connsiteY144" fmla="*/ 1331143 h 1585501"/>
                  <a:gd name="connsiteX145" fmla="*/ 452715 w 1755470"/>
                  <a:gd name="connsiteY145" fmla="*/ 1320552 h 1585501"/>
                  <a:gd name="connsiteX146" fmla="*/ 456245 w 1755470"/>
                  <a:gd name="connsiteY146" fmla="*/ 1299369 h 1585501"/>
                  <a:gd name="connsiteX147" fmla="*/ 459776 w 1755470"/>
                  <a:gd name="connsiteY147" fmla="*/ 1288777 h 1585501"/>
                  <a:gd name="connsiteX148" fmla="*/ 456245 w 1755470"/>
                  <a:gd name="connsiteY148" fmla="*/ 1274655 h 1585501"/>
                  <a:gd name="connsiteX149" fmla="*/ 452715 w 1755470"/>
                  <a:gd name="connsiteY149" fmla="*/ 1264064 h 1585501"/>
                  <a:gd name="connsiteX150" fmla="*/ 431532 w 1755470"/>
                  <a:gd name="connsiteY150" fmla="*/ 1249942 h 1585501"/>
                  <a:gd name="connsiteX151" fmla="*/ 424471 w 1755470"/>
                  <a:gd name="connsiteY151" fmla="*/ 1239350 h 1585501"/>
                  <a:gd name="connsiteX152" fmla="*/ 417410 w 1755470"/>
                  <a:gd name="connsiteY152" fmla="*/ 1168740 h 1585501"/>
                  <a:gd name="connsiteX153" fmla="*/ 403288 w 1755470"/>
                  <a:gd name="connsiteY153" fmla="*/ 1161679 h 1585501"/>
                  <a:gd name="connsiteX154" fmla="*/ 382105 w 1755470"/>
                  <a:gd name="connsiteY154" fmla="*/ 1154618 h 1585501"/>
                  <a:gd name="connsiteX155" fmla="*/ 329147 w 1755470"/>
                  <a:gd name="connsiteY155" fmla="*/ 1158149 h 1585501"/>
                  <a:gd name="connsiteX156" fmla="*/ 325617 w 1755470"/>
                  <a:gd name="connsiteY156" fmla="*/ 1168740 h 1585501"/>
                  <a:gd name="connsiteX157" fmla="*/ 315025 w 1755470"/>
                  <a:gd name="connsiteY157" fmla="*/ 1204045 h 1585501"/>
                  <a:gd name="connsiteX158" fmla="*/ 258537 w 1755470"/>
                  <a:gd name="connsiteY158" fmla="*/ 1207576 h 1585501"/>
                  <a:gd name="connsiteX159" fmla="*/ 237354 w 1755470"/>
                  <a:gd name="connsiteY159" fmla="*/ 1218167 h 1585501"/>
                  <a:gd name="connsiteX160" fmla="*/ 230293 w 1755470"/>
                  <a:gd name="connsiteY160" fmla="*/ 1228759 h 1585501"/>
                  <a:gd name="connsiteX161" fmla="*/ 216171 w 1755470"/>
                  <a:gd name="connsiteY161" fmla="*/ 1242881 h 1585501"/>
                  <a:gd name="connsiteX162" fmla="*/ 194988 w 1755470"/>
                  <a:gd name="connsiteY162" fmla="*/ 1264064 h 1585501"/>
                  <a:gd name="connsiteX163" fmla="*/ 184397 w 1755470"/>
                  <a:gd name="connsiteY163" fmla="*/ 1271125 h 1585501"/>
                  <a:gd name="connsiteX164" fmla="*/ 166744 w 1755470"/>
                  <a:gd name="connsiteY164" fmla="*/ 1267594 h 1585501"/>
                  <a:gd name="connsiteX165" fmla="*/ 156153 w 1755470"/>
                  <a:gd name="connsiteY165" fmla="*/ 1264064 h 1585501"/>
                  <a:gd name="connsiteX166" fmla="*/ 152622 w 1755470"/>
                  <a:gd name="connsiteY166" fmla="*/ 1253472 h 1585501"/>
                  <a:gd name="connsiteX167" fmla="*/ 149092 w 1755470"/>
                  <a:gd name="connsiteY167" fmla="*/ 1221698 h 1585501"/>
                  <a:gd name="connsiteX168" fmla="*/ 138500 w 1755470"/>
                  <a:gd name="connsiteY168" fmla="*/ 1214637 h 1585501"/>
                  <a:gd name="connsiteX169" fmla="*/ 131439 w 1755470"/>
                  <a:gd name="connsiteY169" fmla="*/ 1204045 h 1585501"/>
                  <a:gd name="connsiteX170" fmla="*/ 124378 w 1755470"/>
                  <a:gd name="connsiteY170" fmla="*/ 1172271 h 1585501"/>
                  <a:gd name="connsiteX171" fmla="*/ 106726 w 1755470"/>
                  <a:gd name="connsiteY171" fmla="*/ 1147557 h 1585501"/>
                  <a:gd name="connsiteX172" fmla="*/ 99665 w 1755470"/>
                  <a:gd name="connsiteY172" fmla="*/ 1136966 h 1585501"/>
                  <a:gd name="connsiteX173" fmla="*/ 89073 w 1755470"/>
                  <a:gd name="connsiteY173" fmla="*/ 1126374 h 1585501"/>
                  <a:gd name="connsiteX174" fmla="*/ 74951 w 1755470"/>
                  <a:gd name="connsiteY174" fmla="*/ 1105191 h 1585501"/>
                  <a:gd name="connsiteX175" fmla="*/ 71421 w 1755470"/>
                  <a:gd name="connsiteY175" fmla="*/ 1094600 h 1585501"/>
                  <a:gd name="connsiteX176" fmla="*/ 64360 w 1755470"/>
                  <a:gd name="connsiteY176" fmla="*/ 1084008 h 1585501"/>
                  <a:gd name="connsiteX177" fmla="*/ 67890 w 1755470"/>
                  <a:gd name="connsiteY177" fmla="*/ 1062825 h 1585501"/>
                  <a:gd name="connsiteX178" fmla="*/ 85543 w 1755470"/>
                  <a:gd name="connsiteY178" fmla="*/ 1031051 h 1585501"/>
                  <a:gd name="connsiteX179" fmla="*/ 89073 w 1755470"/>
                  <a:gd name="connsiteY179" fmla="*/ 1020459 h 1585501"/>
                  <a:gd name="connsiteX180" fmla="*/ 96134 w 1755470"/>
                  <a:gd name="connsiteY180" fmla="*/ 1009868 h 1585501"/>
                  <a:gd name="connsiteX181" fmla="*/ 103195 w 1755470"/>
                  <a:gd name="connsiteY181" fmla="*/ 988685 h 1585501"/>
                  <a:gd name="connsiteX182" fmla="*/ 106726 w 1755470"/>
                  <a:gd name="connsiteY182" fmla="*/ 978093 h 1585501"/>
                  <a:gd name="connsiteX183" fmla="*/ 99665 w 1755470"/>
                  <a:gd name="connsiteY183" fmla="*/ 918075 h 1585501"/>
                  <a:gd name="connsiteX184" fmla="*/ 82012 w 1755470"/>
                  <a:gd name="connsiteY184" fmla="*/ 882769 h 1585501"/>
                  <a:gd name="connsiteX185" fmla="*/ 57299 w 1755470"/>
                  <a:gd name="connsiteY185" fmla="*/ 872178 h 1585501"/>
                  <a:gd name="connsiteX186" fmla="*/ 46707 w 1755470"/>
                  <a:gd name="connsiteY186" fmla="*/ 868647 h 1585501"/>
                  <a:gd name="connsiteX187" fmla="*/ 36116 w 1755470"/>
                  <a:gd name="connsiteY187" fmla="*/ 858056 h 1585501"/>
                  <a:gd name="connsiteX188" fmla="*/ 25524 w 1755470"/>
                  <a:gd name="connsiteY188" fmla="*/ 850995 h 1585501"/>
                  <a:gd name="connsiteX189" fmla="*/ 11402 w 1755470"/>
                  <a:gd name="connsiteY189" fmla="*/ 833342 h 1585501"/>
                  <a:gd name="connsiteX190" fmla="*/ 811 w 1755470"/>
                  <a:gd name="connsiteY190" fmla="*/ 836873 h 1585501"/>
                  <a:gd name="connsiteX191" fmla="*/ 7872 w 1755470"/>
                  <a:gd name="connsiteY191" fmla="*/ 798037 h 1585501"/>
                  <a:gd name="connsiteX192" fmla="*/ 14933 w 1755470"/>
                  <a:gd name="connsiteY192" fmla="*/ 766263 h 1585501"/>
                  <a:gd name="connsiteX193" fmla="*/ 29055 w 1755470"/>
                  <a:gd name="connsiteY193" fmla="*/ 745080 h 1585501"/>
                  <a:gd name="connsiteX194" fmla="*/ 36116 w 1755470"/>
                  <a:gd name="connsiteY194" fmla="*/ 723897 h 1585501"/>
                  <a:gd name="connsiteX195" fmla="*/ 39646 w 1755470"/>
                  <a:gd name="connsiteY195" fmla="*/ 713305 h 1585501"/>
                  <a:gd name="connsiteX196" fmla="*/ 50238 w 1755470"/>
                  <a:gd name="connsiteY196" fmla="*/ 706244 h 1585501"/>
                  <a:gd name="connsiteX197" fmla="*/ 71421 w 1755470"/>
                  <a:gd name="connsiteY197" fmla="*/ 699183 h 1585501"/>
                  <a:gd name="connsiteX198" fmla="*/ 82012 w 1755470"/>
                  <a:gd name="connsiteY198" fmla="*/ 695653 h 1585501"/>
                  <a:gd name="connsiteX199" fmla="*/ 103195 w 1755470"/>
                  <a:gd name="connsiteY199" fmla="*/ 692122 h 1585501"/>
                  <a:gd name="connsiteX200" fmla="*/ 134970 w 1755470"/>
                  <a:gd name="connsiteY200" fmla="*/ 685061 h 1585501"/>
                  <a:gd name="connsiteX201" fmla="*/ 159683 w 1755470"/>
                  <a:gd name="connsiteY201" fmla="*/ 681531 h 1585501"/>
                  <a:gd name="connsiteX202" fmla="*/ 184397 w 1755470"/>
                  <a:gd name="connsiteY202" fmla="*/ 674470 h 1585501"/>
                  <a:gd name="connsiteX203" fmla="*/ 216171 w 1755470"/>
                  <a:gd name="connsiteY203" fmla="*/ 663878 h 1585501"/>
                  <a:gd name="connsiteX204" fmla="*/ 247946 w 1755470"/>
                  <a:gd name="connsiteY204" fmla="*/ 653287 h 1585501"/>
                  <a:gd name="connsiteX205" fmla="*/ 258537 w 1755470"/>
                  <a:gd name="connsiteY205" fmla="*/ 649756 h 1585501"/>
                  <a:gd name="connsiteX206" fmla="*/ 283251 w 1755470"/>
                  <a:gd name="connsiteY206" fmla="*/ 642695 h 1585501"/>
                  <a:gd name="connsiteX207" fmla="*/ 304434 w 1755470"/>
                  <a:gd name="connsiteY207" fmla="*/ 628573 h 1585501"/>
                  <a:gd name="connsiteX208" fmla="*/ 311495 w 1755470"/>
                  <a:gd name="connsiteY208" fmla="*/ 617982 h 1585501"/>
                  <a:gd name="connsiteX209" fmla="*/ 332678 w 1755470"/>
                  <a:gd name="connsiteY209" fmla="*/ 596799 h 1585501"/>
                  <a:gd name="connsiteX210" fmla="*/ 339739 w 1755470"/>
                  <a:gd name="connsiteY210" fmla="*/ 586207 h 1585501"/>
                  <a:gd name="connsiteX211" fmla="*/ 350330 w 1755470"/>
                  <a:gd name="connsiteY211" fmla="*/ 579146 h 1585501"/>
                  <a:gd name="connsiteX212" fmla="*/ 364452 w 1755470"/>
                  <a:gd name="connsiteY212" fmla="*/ 568555 h 1585501"/>
                  <a:gd name="connsiteX213" fmla="*/ 375044 w 1755470"/>
                  <a:gd name="connsiteY213" fmla="*/ 565024 h 1585501"/>
                  <a:gd name="connsiteX214" fmla="*/ 385635 w 1755470"/>
                  <a:gd name="connsiteY214" fmla="*/ 557963 h 1585501"/>
                  <a:gd name="connsiteX215" fmla="*/ 406818 w 1755470"/>
                  <a:gd name="connsiteY215" fmla="*/ 550902 h 1585501"/>
                  <a:gd name="connsiteX216" fmla="*/ 417410 w 1755470"/>
                  <a:gd name="connsiteY216" fmla="*/ 543841 h 1585501"/>
                  <a:gd name="connsiteX217" fmla="*/ 438593 w 1755470"/>
                  <a:gd name="connsiteY217" fmla="*/ 536780 h 1585501"/>
                  <a:gd name="connsiteX218" fmla="*/ 449184 w 1755470"/>
                  <a:gd name="connsiteY218" fmla="*/ 529719 h 1585501"/>
                  <a:gd name="connsiteX219" fmla="*/ 477428 w 1755470"/>
                  <a:gd name="connsiteY219" fmla="*/ 522658 h 1585501"/>
                  <a:gd name="connsiteX220" fmla="*/ 488020 w 1755470"/>
                  <a:gd name="connsiteY220" fmla="*/ 519128 h 1585501"/>
                  <a:gd name="connsiteX221" fmla="*/ 502142 w 1755470"/>
                  <a:gd name="connsiteY221" fmla="*/ 515597 h 1585501"/>
                  <a:gd name="connsiteX222" fmla="*/ 590404 w 1755470"/>
                  <a:gd name="connsiteY222" fmla="*/ 515597 h 1585501"/>
                  <a:gd name="connsiteX223" fmla="*/ 600996 w 1755470"/>
                  <a:gd name="connsiteY223" fmla="*/ 512067 h 1585501"/>
                  <a:gd name="connsiteX224" fmla="*/ 604526 w 1755470"/>
                  <a:gd name="connsiteY224" fmla="*/ 501475 h 1585501"/>
                  <a:gd name="connsiteX225" fmla="*/ 622179 w 1755470"/>
                  <a:gd name="connsiteY225" fmla="*/ 483823 h 1585501"/>
                  <a:gd name="connsiteX226" fmla="*/ 643362 w 1755470"/>
                  <a:gd name="connsiteY226" fmla="*/ 476762 h 1585501"/>
                  <a:gd name="connsiteX227" fmla="*/ 653953 w 1755470"/>
                  <a:gd name="connsiteY227" fmla="*/ 473231 h 1585501"/>
                  <a:gd name="connsiteX228" fmla="*/ 685728 w 1755470"/>
                  <a:gd name="connsiteY228" fmla="*/ 452048 h 1585501"/>
                  <a:gd name="connsiteX229" fmla="*/ 696319 w 1755470"/>
                  <a:gd name="connsiteY229" fmla="*/ 444987 h 1585501"/>
                  <a:gd name="connsiteX230" fmla="*/ 710441 w 1755470"/>
                  <a:gd name="connsiteY230" fmla="*/ 441457 h 1585501"/>
                  <a:gd name="connsiteX231" fmla="*/ 731624 w 1755470"/>
                  <a:gd name="connsiteY231" fmla="*/ 430865 h 1585501"/>
                  <a:gd name="connsiteX232" fmla="*/ 742216 w 1755470"/>
                  <a:gd name="connsiteY232" fmla="*/ 423804 h 1585501"/>
                  <a:gd name="connsiteX233" fmla="*/ 819887 w 1755470"/>
                  <a:gd name="connsiteY233" fmla="*/ 427335 h 1585501"/>
                  <a:gd name="connsiteX234" fmla="*/ 844600 w 1755470"/>
                  <a:gd name="connsiteY234" fmla="*/ 430865 h 1585501"/>
                  <a:gd name="connsiteX235" fmla="*/ 904619 w 1755470"/>
                  <a:gd name="connsiteY235" fmla="*/ 427335 h 1585501"/>
                  <a:gd name="connsiteX236" fmla="*/ 939924 w 1755470"/>
                  <a:gd name="connsiteY236" fmla="*/ 420274 h 1585501"/>
                  <a:gd name="connsiteX237" fmla="*/ 950516 w 1755470"/>
                  <a:gd name="connsiteY237" fmla="*/ 416743 h 1585501"/>
                  <a:gd name="connsiteX238" fmla="*/ 975229 w 1755470"/>
                  <a:gd name="connsiteY238" fmla="*/ 409682 h 1585501"/>
                  <a:gd name="connsiteX239" fmla="*/ 996412 w 1755470"/>
                  <a:gd name="connsiteY239" fmla="*/ 395560 h 1585501"/>
                  <a:gd name="connsiteX240" fmla="*/ 1007004 w 1755470"/>
                  <a:gd name="connsiteY240" fmla="*/ 388499 h 1585501"/>
                  <a:gd name="connsiteX241" fmla="*/ 1017595 w 1755470"/>
                  <a:gd name="connsiteY241" fmla="*/ 381438 h 1585501"/>
                  <a:gd name="connsiteX242" fmla="*/ 1028187 w 1755470"/>
                  <a:gd name="connsiteY242" fmla="*/ 374377 h 1585501"/>
                  <a:gd name="connsiteX243" fmla="*/ 1045839 w 1755470"/>
                  <a:gd name="connsiteY243" fmla="*/ 356725 h 1585501"/>
                  <a:gd name="connsiteX244" fmla="*/ 1056431 w 1755470"/>
                  <a:gd name="connsiteY244" fmla="*/ 335542 h 1585501"/>
                  <a:gd name="connsiteX245" fmla="*/ 1077614 w 1755470"/>
                  <a:gd name="connsiteY245" fmla="*/ 314359 h 1585501"/>
                  <a:gd name="connsiteX246" fmla="*/ 1088205 w 1755470"/>
                  <a:gd name="connsiteY246" fmla="*/ 303767 h 1585501"/>
                  <a:gd name="connsiteX247" fmla="*/ 1109388 w 1755470"/>
                  <a:gd name="connsiteY247" fmla="*/ 271993 h 1585501"/>
                  <a:gd name="connsiteX248" fmla="*/ 1123510 w 1755470"/>
                  <a:gd name="connsiteY248" fmla="*/ 250810 h 1585501"/>
                  <a:gd name="connsiteX249" fmla="*/ 1134102 w 1755470"/>
                  <a:gd name="connsiteY249" fmla="*/ 240218 h 1585501"/>
                  <a:gd name="connsiteX250" fmla="*/ 1141163 w 1755470"/>
                  <a:gd name="connsiteY250" fmla="*/ 229627 h 1585501"/>
                  <a:gd name="connsiteX251" fmla="*/ 1172937 w 1755470"/>
                  <a:gd name="connsiteY251" fmla="*/ 211974 h 1585501"/>
                  <a:gd name="connsiteX252" fmla="*/ 1194120 w 1755470"/>
                  <a:gd name="connsiteY252" fmla="*/ 197852 h 1585501"/>
                  <a:gd name="connsiteX253" fmla="*/ 1204712 w 1755470"/>
                  <a:gd name="connsiteY253" fmla="*/ 190791 h 1585501"/>
                  <a:gd name="connsiteX254" fmla="*/ 1218834 w 1755470"/>
                  <a:gd name="connsiteY254" fmla="*/ 169608 h 1585501"/>
                  <a:gd name="connsiteX255" fmla="*/ 1225895 w 1755470"/>
                  <a:gd name="connsiteY255" fmla="*/ 159017 h 1585501"/>
                  <a:gd name="connsiteX256" fmla="*/ 1229425 w 1755470"/>
                  <a:gd name="connsiteY256" fmla="*/ 148425 h 1585501"/>
                  <a:gd name="connsiteX257" fmla="*/ 1250608 w 1755470"/>
                  <a:gd name="connsiteY257" fmla="*/ 137834 h 1585501"/>
                  <a:gd name="connsiteX258" fmla="*/ 1261200 w 1755470"/>
                  <a:gd name="connsiteY258" fmla="*/ 130773 h 1585501"/>
                  <a:gd name="connsiteX259" fmla="*/ 1275322 w 1755470"/>
                  <a:gd name="connsiteY259" fmla="*/ 109590 h 1585501"/>
                  <a:gd name="connsiteX260" fmla="*/ 1282383 w 1755470"/>
                  <a:gd name="connsiteY260" fmla="*/ 88407 h 1585501"/>
                  <a:gd name="connsiteX261" fmla="*/ 1285913 w 1755470"/>
                  <a:gd name="connsiteY261" fmla="*/ 77815 h 1585501"/>
                  <a:gd name="connsiteX262" fmla="*/ 1289444 w 1755470"/>
                  <a:gd name="connsiteY262" fmla="*/ 49571 h 1585501"/>
                  <a:gd name="connsiteX263" fmla="*/ 1285913 w 1755470"/>
                  <a:gd name="connsiteY263" fmla="*/ 144 h 158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</a:cxnLst>
                <a:rect l="l" t="t" r="r" b="b"/>
                <a:pathLst>
                  <a:path w="1755470" h="1585501">
                    <a:moveTo>
                      <a:pt x="1285913" y="144"/>
                    </a:moveTo>
                    <a:cubicBezTo>
                      <a:pt x="1288267" y="-2210"/>
                      <a:pt x="1295827" y="24808"/>
                      <a:pt x="1303566" y="35449"/>
                    </a:cubicBezTo>
                    <a:cubicBezTo>
                      <a:pt x="1305755" y="38459"/>
                      <a:pt x="1310547" y="38077"/>
                      <a:pt x="1314157" y="38980"/>
                    </a:cubicBezTo>
                    <a:cubicBezTo>
                      <a:pt x="1322222" y="40996"/>
                      <a:pt x="1334326" y="42003"/>
                      <a:pt x="1342401" y="46041"/>
                    </a:cubicBezTo>
                    <a:cubicBezTo>
                      <a:pt x="1362958" y="56320"/>
                      <a:pt x="1346095" y="55564"/>
                      <a:pt x="1374176" y="74285"/>
                    </a:cubicBezTo>
                    <a:lnTo>
                      <a:pt x="1384767" y="81346"/>
                    </a:lnTo>
                    <a:cubicBezTo>
                      <a:pt x="1387121" y="86053"/>
                      <a:pt x="1387545" y="92409"/>
                      <a:pt x="1391828" y="95468"/>
                    </a:cubicBezTo>
                    <a:cubicBezTo>
                      <a:pt x="1396711" y="98956"/>
                      <a:pt x="1403659" y="97543"/>
                      <a:pt x="1409481" y="98998"/>
                    </a:cubicBezTo>
                    <a:cubicBezTo>
                      <a:pt x="1413091" y="99901"/>
                      <a:pt x="1416819" y="100722"/>
                      <a:pt x="1420072" y="102529"/>
                    </a:cubicBezTo>
                    <a:cubicBezTo>
                      <a:pt x="1427490" y="106650"/>
                      <a:pt x="1434194" y="111944"/>
                      <a:pt x="1441255" y="116651"/>
                    </a:cubicBezTo>
                    <a:lnTo>
                      <a:pt x="1451847" y="123712"/>
                    </a:lnTo>
                    <a:cubicBezTo>
                      <a:pt x="1464792" y="122535"/>
                      <a:pt x="1478232" y="116446"/>
                      <a:pt x="1490682" y="120181"/>
                    </a:cubicBezTo>
                    <a:cubicBezTo>
                      <a:pt x="1495330" y="121575"/>
                      <a:pt x="1487152" y="129451"/>
                      <a:pt x="1487152" y="134303"/>
                    </a:cubicBezTo>
                    <a:cubicBezTo>
                      <a:pt x="1487152" y="156060"/>
                      <a:pt x="1488655" y="153459"/>
                      <a:pt x="1501274" y="166078"/>
                    </a:cubicBezTo>
                    <a:cubicBezTo>
                      <a:pt x="1505270" y="190056"/>
                      <a:pt x="1501382" y="192041"/>
                      <a:pt x="1525987" y="208444"/>
                    </a:cubicBezTo>
                    <a:lnTo>
                      <a:pt x="1547170" y="222566"/>
                    </a:lnTo>
                    <a:cubicBezTo>
                      <a:pt x="1549524" y="226096"/>
                      <a:pt x="1551231" y="230157"/>
                      <a:pt x="1554231" y="233157"/>
                    </a:cubicBezTo>
                    <a:cubicBezTo>
                      <a:pt x="1563685" y="242611"/>
                      <a:pt x="1577453" y="243827"/>
                      <a:pt x="1589536" y="247279"/>
                    </a:cubicBezTo>
                    <a:cubicBezTo>
                      <a:pt x="1602325" y="250933"/>
                      <a:pt x="1599116" y="250135"/>
                      <a:pt x="1610719" y="257871"/>
                    </a:cubicBezTo>
                    <a:cubicBezTo>
                      <a:pt x="1617780" y="256694"/>
                      <a:pt x="1624744" y="254340"/>
                      <a:pt x="1631902" y="254340"/>
                    </a:cubicBezTo>
                    <a:cubicBezTo>
                      <a:pt x="1636331" y="254340"/>
                      <a:pt x="1651624" y="259737"/>
                      <a:pt x="1656616" y="261401"/>
                    </a:cubicBezTo>
                    <a:cubicBezTo>
                      <a:pt x="1657793" y="264932"/>
                      <a:pt x="1659339" y="268360"/>
                      <a:pt x="1660146" y="271993"/>
                    </a:cubicBezTo>
                    <a:cubicBezTo>
                      <a:pt x="1661699" y="278981"/>
                      <a:pt x="1660476" y="286773"/>
                      <a:pt x="1663677" y="293176"/>
                    </a:cubicBezTo>
                    <a:cubicBezTo>
                      <a:pt x="1665575" y="296971"/>
                      <a:pt x="1670738" y="297883"/>
                      <a:pt x="1674268" y="300237"/>
                    </a:cubicBezTo>
                    <a:cubicBezTo>
                      <a:pt x="1675445" y="315536"/>
                      <a:pt x="1675896" y="330908"/>
                      <a:pt x="1677799" y="346133"/>
                    </a:cubicBezTo>
                    <a:cubicBezTo>
                      <a:pt x="1682846" y="386510"/>
                      <a:pt x="1714989" y="301607"/>
                      <a:pt x="1677799" y="423804"/>
                    </a:cubicBezTo>
                    <a:cubicBezTo>
                      <a:pt x="1675328" y="431923"/>
                      <a:pt x="1656616" y="437926"/>
                      <a:pt x="1656616" y="437926"/>
                    </a:cubicBezTo>
                    <a:cubicBezTo>
                      <a:pt x="1652963" y="448883"/>
                      <a:pt x="1652568" y="451734"/>
                      <a:pt x="1646024" y="462640"/>
                    </a:cubicBezTo>
                    <a:cubicBezTo>
                      <a:pt x="1641658" y="469917"/>
                      <a:pt x="1631902" y="483823"/>
                      <a:pt x="1631902" y="483823"/>
                    </a:cubicBezTo>
                    <a:cubicBezTo>
                      <a:pt x="1633079" y="490884"/>
                      <a:pt x="1634029" y="497987"/>
                      <a:pt x="1635433" y="505006"/>
                    </a:cubicBezTo>
                    <a:cubicBezTo>
                      <a:pt x="1636385" y="509764"/>
                      <a:pt x="1638480" y="514300"/>
                      <a:pt x="1638963" y="519128"/>
                    </a:cubicBezTo>
                    <a:cubicBezTo>
                      <a:pt x="1640840" y="537900"/>
                      <a:pt x="1639551" y="556981"/>
                      <a:pt x="1642494" y="575616"/>
                    </a:cubicBezTo>
                    <a:cubicBezTo>
                      <a:pt x="1643156" y="579807"/>
                      <a:pt x="1645957" y="583958"/>
                      <a:pt x="1649555" y="586207"/>
                    </a:cubicBezTo>
                    <a:cubicBezTo>
                      <a:pt x="1655867" y="590152"/>
                      <a:pt x="1670738" y="593268"/>
                      <a:pt x="1670738" y="593268"/>
                    </a:cubicBezTo>
                    <a:cubicBezTo>
                      <a:pt x="1674268" y="596799"/>
                      <a:pt x="1678133" y="600024"/>
                      <a:pt x="1681329" y="603860"/>
                    </a:cubicBezTo>
                    <a:cubicBezTo>
                      <a:pt x="1687975" y="611835"/>
                      <a:pt x="1689138" y="619418"/>
                      <a:pt x="1698982" y="625043"/>
                    </a:cubicBezTo>
                    <a:cubicBezTo>
                      <a:pt x="1703195" y="627450"/>
                      <a:pt x="1708439" y="627240"/>
                      <a:pt x="1713104" y="628573"/>
                    </a:cubicBezTo>
                    <a:cubicBezTo>
                      <a:pt x="1716682" y="629595"/>
                      <a:pt x="1720165" y="630927"/>
                      <a:pt x="1723695" y="632104"/>
                    </a:cubicBezTo>
                    <a:cubicBezTo>
                      <a:pt x="1727226" y="635634"/>
                      <a:pt x="1732708" y="637958"/>
                      <a:pt x="1734287" y="642695"/>
                    </a:cubicBezTo>
                    <a:cubicBezTo>
                      <a:pt x="1740107" y="660156"/>
                      <a:pt x="1737776" y="706411"/>
                      <a:pt x="1734287" y="720366"/>
                    </a:cubicBezTo>
                    <a:cubicBezTo>
                      <a:pt x="1733076" y="725210"/>
                      <a:pt x="1727531" y="727761"/>
                      <a:pt x="1723695" y="730958"/>
                    </a:cubicBezTo>
                    <a:cubicBezTo>
                      <a:pt x="1720435" y="733674"/>
                      <a:pt x="1716899" y="736122"/>
                      <a:pt x="1713104" y="738019"/>
                    </a:cubicBezTo>
                    <a:cubicBezTo>
                      <a:pt x="1707178" y="740982"/>
                      <a:pt x="1694038" y="743386"/>
                      <a:pt x="1688390" y="745080"/>
                    </a:cubicBezTo>
                    <a:cubicBezTo>
                      <a:pt x="1681261" y="747219"/>
                      <a:pt x="1667207" y="752141"/>
                      <a:pt x="1667207" y="752141"/>
                    </a:cubicBezTo>
                    <a:cubicBezTo>
                      <a:pt x="1664853" y="755671"/>
                      <a:pt x="1660746" y="758532"/>
                      <a:pt x="1660146" y="762732"/>
                    </a:cubicBezTo>
                    <a:cubicBezTo>
                      <a:pt x="1659460" y="767535"/>
                      <a:pt x="1662344" y="772188"/>
                      <a:pt x="1663677" y="776854"/>
                    </a:cubicBezTo>
                    <a:cubicBezTo>
                      <a:pt x="1664699" y="780432"/>
                      <a:pt x="1666185" y="783868"/>
                      <a:pt x="1667207" y="787446"/>
                    </a:cubicBezTo>
                    <a:cubicBezTo>
                      <a:pt x="1668540" y="792112"/>
                      <a:pt x="1669405" y="796902"/>
                      <a:pt x="1670738" y="801568"/>
                    </a:cubicBezTo>
                    <a:cubicBezTo>
                      <a:pt x="1671760" y="805146"/>
                      <a:pt x="1671637" y="809528"/>
                      <a:pt x="1674268" y="812159"/>
                    </a:cubicBezTo>
                    <a:cubicBezTo>
                      <a:pt x="1676900" y="814791"/>
                      <a:pt x="1681329" y="814513"/>
                      <a:pt x="1684860" y="815690"/>
                    </a:cubicBezTo>
                    <a:cubicBezTo>
                      <a:pt x="1687214" y="819220"/>
                      <a:pt x="1688608" y="823630"/>
                      <a:pt x="1691921" y="826281"/>
                    </a:cubicBezTo>
                    <a:cubicBezTo>
                      <a:pt x="1694827" y="828606"/>
                      <a:pt x="1699881" y="827181"/>
                      <a:pt x="1702512" y="829812"/>
                    </a:cubicBezTo>
                    <a:cubicBezTo>
                      <a:pt x="1704207" y="831507"/>
                      <a:pt x="1709536" y="854394"/>
                      <a:pt x="1709573" y="854525"/>
                    </a:cubicBezTo>
                    <a:cubicBezTo>
                      <a:pt x="1713227" y="867314"/>
                      <a:pt x="1712429" y="864105"/>
                      <a:pt x="1720165" y="875708"/>
                    </a:cubicBezTo>
                    <a:cubicBezTo>
                      <a:pt x="1721342" y="879239"/>
                      <a:pt x="1721631" y="883203"/>
                      <a:pt x="1723695" y="886300"/>
                    </a:cubicBezTo>
                    <a:cubicBezTo>
                      <a:pt x="1729130" y="894453"/>
                      <a:pt x="1737065" y="898743"/>
                      <a:pt x="1744878" y="903952"/>
                    </a:cubicBezTo>
                    <a:cubicBezTo>
                      <a:pt x="1748447" y="909306"/>
                      <a:pt x="1755470" y="917828"/>
                      <a:pt x="1755470" y="925136"/>
                    </a:cubicBezTo>
                    <a:cubicBezTo>
                      <a:pt x="1755470" y="935793"/>
                      <a:pt x="1754524" y="946572"/>
                      <a:pt x="1751939" y="956910"/>
                    </a:cubicBezTo>
                    <a:cubicBezTo>
                      <a:pt x="1750910" y="961027"/>
                      <a:pt x="1747594" y="964242"/>
                      <a:pt x="1744878" y="967502"/>
                    </a:cubicBezTo>
                    <a:cubicBezTo>
                      <a:pt x="1741682" y="971338"/>
                      <a:pt x="1738651" y="975668"/>
                      <a:pt x="1734287" y="978093"/>
                    </a:cubicBezTo>
                    <a:cubicBezTo>
                      <a:pt x="1727781" y="981708"/>
                      <a:pt x="1720402" y="983694"/>
                      <a:pt x="1713104" y="985154"/>
                    </a:cubicBezTo>
                    <a:cubicBezTo>
                      <a:pt x="1688432" y="990089"/>
                      <a:pt x="1701370" y="987699"/>
                      <a:pt x="1674268" y="992215"/>
                    </a:cubicBezTo>
                    <a:lnTo>
                      <a:pt x="1653085" y="999276"/>
                    </a:lnTo>
                    <a:cubicBezTo>
                      <a:pt x="1642472" y="1002814"/>
                      <a:pt x="1641026" y="1002265"/>
                      <a:pt x="1631902" y="1009868"/>
                    </a:cubicBezTo>
                    <a:cubicBezTo>
                      <a:pt x="1628066" y="1013064"/>
                      <a:pt x="1624841" y="1016929"/>
                      <a:pt x="1621311" y="1020459"/>
                    </a:cubicBezTo>
                    <a:cubicBezTo>
                      <a:pt x="1618957" y="1027520"/>
                      <a:pt x="1620443" y="1037514"/>
                      <a:pt x="1614250" y="1041642"/>
                    </a:cubicBezTo>
                    <a:cubicBezTo>
                      <a:pt x="1587952" y="1059173"/>
                      <a:pt x="1620251" y="1036641"/>
                      <a:pt x="1593067" y="1059295"/>
                    </a:cubicBezTo>
                    <a:cubicBezTo>
                      <a:pt x="1589807" y="1062012"/>
                      <a:pt x="1586006" y="1064002"/>
                      <a:pt x="1582475" y="1066356"/>
                    </a:cubicBezTo>
                    <a:cubicBezTo>
                      <a:pt x="1562085" y="1096942"/>
                      <a:pt x="1572096" y="1076099"/>
                      <a:pt x="1564823" y="1105191"/>
                    </a:cubicBezTo>
                    <a:cubicBezTo>
                      <a:pt x="1563920" y="1108802"/>
                      <a:pt x="1564320" y="1113620"/>
                      <a:pt x="1561292" y="1115783"/>
                    </a:cubicBezTo>
                    <a:cubicBezTo>
                      <a:pt x="1555235" y="1120109"/>
                      <a:pt x="1540109" y="1122844"/>
                      <a:pt x="1540109" y="1122844"/>
                    </a:cubicBezTo>
                    <a:cubicBezTo>
                      <a:pt x="1516295" y="1146658"/>
                      <a:pt x="1528399" y="1140869"/>
                      <a:pt x="1508335" y="1147557"/>
                    </a:cubicBezTo>
                    <a:lnTo>
                      <a:pt x="1476560" y="1144027"/>
                    </a:lnTo>
                    <a:cubicBezTo>
                      <a:pt x="1458414" y="1141759"/>
                      <a:pt x="1448310" y="1139907"/>
                      <a:pt x="1430664" y="1136966"/>
                    </a:cubicBezTo>
                    <a:cubicBezTo>
                      <a:pt x="1421585" y="1133939"/>
                      <a:pt x="1415709" y="1131679"/>
                      <a:pt x="1405950" y="1129905"/>
                    </a:cubicBezTo>
                    <a:cubicBezTo>
                      <a:pt x="1359567" y="1121472"/>
                      <a:pt x="1399145" y="1130850"/>
                      <a:pt x="1367115" y="1122844"/>
                    </a:cubicBezTo>
                    <a:lnTo>
                      <a:pt x="1289444" y="1126374"/>
                    </a:lnTo>
                    <a:cubicBezTo>
                      <a:pt x="1279756" y="1128796"/>
                      <a:pt x="1276249" y="1141565"/>
                      <a:pt x="1268261" y="1147557"/>
                    </a:cubicBezTo>
                    <a:cubicBezTo>
                      <a:pt x="1250744" y="1160695"/>
                      <a:pt x="1259035" y="1154885"/>
                      <a:pt x="1243547" y="1165210"/>
                    </a:cubicBezTo>
                    <a:cubicBezTo>
                      <a:pt x="1231870" y="1200244"/>
                      <a:pt x="1251461" y="1146728"/>
                      <a:pt x="1229425" y="1186393"/>
                    </a:cubicBezTo>
                    <a:cubicBezTo>
                      <a:pt x="1220684" y="1202126"/>
                      <a:pt x="1226686" y="1206784"/>
                      <a:pt x="1215303" y="1218167"/>
                    </a:cubicBezTo>
                    <a:cubicBezTo>
                      <a:pt x="1187530" y="1245940"/>
                      <a:pt x="1223043" y="1201114"/>
                      <a:pt x="1194120" y="1235820"/>
                    </a:cubicBezTo>
                    <a:cubicBezTo>
                      <a:pt x="1185981" y="1245586"/>
                      <a:pt x="1188068" y="1249269"/>
                      <a:pt x="1176468" y="1257003"/>
                    </a:cubicBezTo>
                    <a:cubicBezTo>
                      <a:pt x="1173371" y="1259067"/>
                      <a:pt x="1169407" y="1259356"/>
                      <a:pt x="1165876" y="1260533"/>
                    </a:cubicBezTo>
                    <a:lnTo>
                      <a:pt x="1137632" y="1257003"/>
                    </a:lnTo>
                    <a:cubicBezTo>
                      <a:pt x="1130942" y="1251651"/>
                      <a:pt x="1133753" y="1240244"/>
                      <a:pt x="1130571" y="1232289"/>
                    </a:cubicBezTo>
                    <a:cubicBezTo>
                      <a:pt x="1128995" y="1228349"/>
                      <a:pt x="1126703" y="1224492"/>
                      <a:pt x="1123510" y="1221698"/>
                    </a:cubicBezTo>
                    <a:cubicBezTo>
                      <a:pt x="1117123" y="1216110"/>
                      <a:pt x="1109388" y="1212283"/>
                      <a:pt x="1102327" y="1207576"/>
                    </a:cubicBezTo>
                    <a:cubicBezTo>
                      <a:pt x="1098797" y="1205222"/>
                      <a:pt x="1095761" y="1201857"/>
                      <a:pt x="1091736" y="1200515"/>
                    </a:cubicBezTo>
                    <a:lnTo>
                      <a:pt x="1070553" y="1193454"/>
                    </a:lnTo>
                    <a:cubicBezTo>
                      <a:pt x="1067022" y="1191100"/>
                      <a:pt x="1063861" y="1188065"/>
                      <a:pt x="1059961" y="1186393"/>
                    </a:cubicBezTo>
                    <a:cubicBezTo>
                      <a:pt x="1055501" y="1184482"/>
                      <a:pt x="1050505" y="1184195"/>
                      <a:pt x="1045839" y="1182862"/>
                    </a:cubicBezTo>
                    <a:cubicBezTo>
                      <a:pt x="1042261" y="1181840"/>
                      <a:pt x="1038778" y="1180509"/>
                      <a:pt x="1035248" y="1179332"/>
                    </a:cubicBezTo>
                    <a:cubicBezTo>
                      <a:pt x="1001120" y="1180509"/>
                      <a:pt x="966949" y="1180796"/>
                      <a:pt x="932863" y="1182862"/>
                    </a:cubicBezTo>
                    <a:cubicBezTo>
                      <a:pt x="928020" y="1183156"/>
                      <a:pt x="922716" y="1183610"/>
                      <a:pt x="918741" y="1186393"/>
                    </a:cubicBezTo>
                    <a:cubicBezTo>
                      <a:pt x="910560" y="1192120"/>
                      <a:pt x="904619" y="1200515"/>
                      <a:pt x="897558" y="1207576"/>
                    </a:cubicBezTo>
                    <a:lnTo>
                      <a:pt x="886967" y="1218167"/>
                    </a:lnTo>
                    <a:cubicBezTo>
                      <a:pt x="885790" y="1221698"/>
                      <a:pt x="885100" y="1225430"/>
                      <a:pt x="883436" y="1228759"/>
                    </a:cubicBezTo>
                    <a:cubicBezTo>
                      <a:pt x="881538" y="1232554"/>
                      <a:pt x="879091" y="1236090"/>
                      <a:pt x="876375" y="1239350"/>
                    </a:cubicBezTo>
                    <a:cubicBezTo>
                      <a:pt x="870797" y="1246044"/>
                      <a:pt x="863129" y="1253035"/>
                      <a:pt x="855192" y="1257003"/>
                    </a:cubicBezTo>
                    <a:cubicBezTo>
                      <a:pt x="851863" y="1258667"/>
                      <a:pt x="848131" y="1259356"/>
                      <a:pt x="844600" y="1260533"/>
                    </a:cubicBezTo>
                    <a:cubicBezTo>
                      <a:pt x="841070" y="1262887"/>
                      <a:pt x="836660" y="1264281"/>
                      <a:pt x="834009" y="1267594"/>
                    </a:cubicBezTo>
                    <a:cubicBezTo>
                      <a:pt x="831684" y="1270500"/>
                      <a:pt x="833506" y="1276023"/>
                      <a:pt x="830478" y="1278186"/>
                    </a:cubicBezTo>
                    <a:cubicBezTo>
                      <a:pt x="824421" y="1282512"/>
                      <a:pt x="809295" y="1285247"/>
                      <a:pt x="809295" y="1285247"/>
                    </a:cubicBezTo>
                    <a:cubicBezTo>
                      <a:pt x="805224" y="1297460"/>
                      <a:pt x="801839" y="1302110"/>
                      <a:pt x="809295" y="1317021"/>
                    </a:cubicBezTo>
                    <a:cubicBezTo>
                      <a:pt x="811193" y="1320816"/>
                      <a:pt x="816356" y="1321728"/>
                      <a:pt x="819887" y="1324082"/>
                    </a:cubicBezTo>
                    <a:cubicBezTo>
                      <a:pt x="821064" y="1327613"/>
                      <a:pt x="821753" y="1331345"/>
                      <a:pt x="823417" y="1334674"/>
                    </a:cubicBezTo>
                    <a:cubicBezTo>
                      <a:pt x="825314" y="1338469"/>
                      <a:pt x="829780" y="1341080"/>
                      <a:pt x="830478" y="1345265"/>
                    </a:cubicBezTo>
                    <a:cubicBezTo>
                      <a:pt x="831090" y="1348936"/>
                      <a:pt x="828125" y="1352326"/>
                      <a:pt x="826948" y="1355857"/>
                    </a:cubicBezTo>
                    <a:cubicBezTo>
                      <a:pt x="825771" y="1368802"/>
                      <a:pt x="825255" y="1381824"/>
                      <a:pt x="823417" y="1394692"/>
                    </a:cubicBezTo>
                    <a:cubicBezTo>
                      <a:pt x="821642" y="1407119"/>
                      <a:pt x="818421" y="1404685"/>
                      <a:pt x="812826" y="1415875"/>
                    </a:cubicBezTo>
                    <a:cubicBezTo>
                      <a:pt x="811162" y="1419204"/>
                      <a:pt x="810198" y="1422856"/>
                      <a:pt x="809295" y="1426467"/>
                    </a:cubicBezTo>
                    <a:cubicBezTo>
                      <a:pt x="802004" y="1455632"/>
                      <a:pt x="809493" y="1432835"/>
                      <a:pt x="802234" y="1458241"/>
                    </a:cubicBezTo>
                    <a:cubicBezTo>
                      <a:pt x="801212" y="1461819"/>
                      <a:pt x="801336" y="1466201"/>
                      <a:pt x="798704" y="1468833"/>
                    </a:cubicBezTo>
                    <a:cubicBezTo>
                      <a:pt x="796072" y="1471465"/>
                      <a:pt x="791643" y="1471186"/>
                      <a:pt x="788112" y="1472363"/>
                    </a:cubicBezTo>
                    <a:cubicBezTo>
                      <a:pt x="780375" y="1483969"/>
                      <a:pt x="781176" y="1480755"/>
                      <a:pt x="777521" y="1493546"/>
                    </a:cubicBezTo>
                    <a:cubicBezTo>
                      <a:pt x="776188" y="1498212"/>
                      <a:pt x="776682" y="1503631"/>
                      <a:pt x="773990" y="1507668"/>
                    </a:cubicBezTo>
                    <a:cubicBezTo>
                      <a:pt x="770349" y="1513129"/>
                      <a:pt x="758612" y="1516602"/>
                      <a:pt x="752807" y="1518260"/>
                    </a:cubicBezTo>
                    <a:cubicBezTo>
                      <a:pt x="743838" y="1520822"/>
                      <a:pt x="736567" y="1521690"/>
                      <a:pt x="728094" y="1525321"/>
                    </a:cubicBezTo>
                    <a:cubicBezTo>
                      <a:pt x="697573" y="1538402"/>
                      <a:pt x="728207" y="1527638"/>
                      <a:pt x="703380" y="1535912"/>
                    </a:cubicBezTo>
                    <a:cubicBezTo>
                      <a:pt x="702203" y="1542973"/>
                      <a:pt x="701403" y="1550107"/>
                      <a:pt x="699850" y="1557095"/>
                    </a:cubicBezTo>
                    <a:cubicBezTo>
                      <a:pt x="699043" y="1560728"/>
                      <a:pt x="696319" y="1563965"/>
                      <a:pt x="696319" y="1567687"/>
                    </a:cubicBezTo>
                    <a:cubicBezTo>
                      <a:pt x="696319" y="1571408"/>
                      <a:pt x="698673" y="1574748"/>
                      <a:pt x="699850" y="1578278"/>
                    </a:cubicBezTo>
                    <a:cubicBezTo>
                      <a:pt x="695143" y="1580632"/>
                      <a:pt x="690981" y="1585011"/>
                      <a:pt x="685728" y="1585339"/>
                    </a:cubicBezTo>
                    <a:cubicBezTo>
                      <a:pt x="671585" y="1586223"/>
                      <a:pt x="657455" y="1583292"/>
                      <a:pt x="643362" y="1581809"/>
                    </a:cubicBezTo>
                    <a:cubicBezTo>
                      <a:pt x="631048" y="1580513"/>
                      <a:pt x="610094" y="1576853"/>
                      <a:pt x="597465" y="1574748"/>
                    </a:cubicBezTo>
                    <a:cubicBezTo>
                      <a:pt x="567172" y="1564649"/>
                      <a:pt x="615380" y="1580109"/>
                      <a:pt x="565691" y="1567687"/>
                    </a:cubicBezTo>
                    <a:cubicBezTo>
                      <a:pt x="558470" y="1565882"/>
                      <a:pt x="544508" y="1560626"/>
                      <a:pt x="544508" y="1560626"/>
                    </a:cubicBezTo>
                    <a:cubicBezTo>
                      <a:pt x="542182" y="1553649"/>
                      <a:pt x="540138" y="1544421"/>
                      <a:pt x="533916" y="1539443"/>
                    </a:cubicBezTo>
                    <a:cubicBezTo>
                      <a:pt x="531010" y="1537118"/>
                      <a:pt x="526855" y="1537089"/>
                      <a:pt x="523325" y="1535912"/>
                    </a:cubicBezTo>
                    <a:cubicBezTo>
                      <a:pt x="520971" y="1532382"/>
                      <a:pt x="516264" y="1529564"/>
                      <a:pt x="516264" y="1525321"/>
                    </a:cubicBezTo>
                    <a:cubicBezTo>
                      <a:pt x="516264" y="1512717"/>
                      <a:pt x="523987" y="1503145"/>
                      <a:pt x="530386" y="1493546"/>
                    </a:cubicBezTo>
                    <a:cubicBezTo>
                      <a:pt x="542256" y="1457934"/>
                      <a:pt x="524140" y="1513188"/>
                      <a:pt x="537447" y="1468833"/>
                    </a:cubicBezTo>
                    <a:cubicBezTo>
                      <a:pt x="539586" y="1461704"/>
                      <a:pt x="540380" y="1453843"/>
                      <a:pt x="544508" y="1447650"/>
                    </a:cubicBezTo>
                    <a:lnTo>
                      <a:pt x="551569" y="1437058"/>
                    </a:lnTo>
                    <a:cubicBezTo>
                      <a:pt x="550392" y="1431174"/>
                      <a:pt x="551015" y="1424616"/>
                      <a:pt x="548038" y="1419406"/>
                    </a:cubicBezTo>
                    <a:cubicBezTo>
                      <a:pt x="545933" y="1415722"/>
                      <a:pt x="541435" y="1413795"/>
                      <a:pt x="537447" y="1412345"/>
                    </a:cubicBezTo>
                    <a:cubicBezTo>
                      <a:pt x="528327" y="1409029"/>
                      <a:pt x="518409" y="1408353"/>
                      <a:pt x="509203" y="1405284"/>
                    </a:cubicBezTo>
                    <a:cubicBezTo>
                      <a:pt x="505672" y="1404107"/>
                      <a:pt x="501864" y="1403560"/>
                      <a:pt x="498611" y="1401753"/>
                    </a:cubicBezTo>
                    <a:cubicBezTo>
                      <a:pt x="491193" y="1397632"/>
                      <a:pt x="477428" y="1387631"/>
                      <a:pt x="477428" y="1387631"/>
                    </a:cubicBezTo>
                    <a:cubicBezTo>
                      <a:pt x="476251" y="1384101"/>
                      <a:pt x="476223" y="1379946"/>
                      <a:pt x="473898" y="1377040"/>
                    </a:cubicBezTo>
                    <a:cubicBezTo>
                      <a:pt x="466261" y="1367494"/>
                      <a:pt x="452459" y="1368171"/>
                      <a:pt x="442123" y="1366448"/>
                    </a:cubicBezTo>
                    <a:cubicBezTo>
                      <a:pt x="436112" y="1362440"/>
                      <a:pt x="421786" y="1353172"/>
                      <a:pt x="417410" y="1348796"/>
                    </a:cubicBezTo>
                    <a:cubicBezTo>
                      <a:pt x="414410" y="1345796"/>
                      <a:pt x="412703" y="1341735"/>
                      <a:pt x="410349" y="1338204"/>
                    </a:cubicBezTo>
                    <a:cubicBezTo>
                      <a:pt x="417410" y="1335850"/>
                      <a:pt x="425339" y="1335272"/>
                      <a:pt x="431532" y="1331143"/>
                    </a:cubicBezTo>
                    <a:cubicBezTo>
                      <a:pt x="445219" y="1322018"/>
                      <a:pt x="438098" y="1325424"/>
                      <a:pt x="452715" y="1320552"/>
                    </a:cubicBezTo>
                    <a:cubicBezTo>
                      <a:pt x="453892" y="1313491"/>
                      <a:pt x="454692" y="1306357"/>
                      <a:pt x="456245" y="1299369"/>
                    </a:cubicBezTo>
                    <a:cubicBezTo>
                      <a:pt x="457052" y="1295736"/>
                      <a:pt x="459776" y="1292499"/>
                      <a:pt x="459776" y="1288777"/>
                    </a:cubicBezTo>
                    <a:cubicBezTo>
                      <a:pt x="459776" y="1283925"/>
                      <a:pt x="457578" y="1279321"/>
                      <a:pt x="456245" y="1274655"/>
                    </a:cubicBezTo>
                    <a:cubicBezTo>
                      <a:pt x="455223" y="1271077"/>
                      <a:pt x="455346" y="1266695"/>
                      <a:pt x="452715" y="1264064"/>
                    </a:cubicBezTo>
                    <a:cubicBezTo>
                      <a:pt x="446714" y="1258063"/>
                      <a:pt x="431532" y="1249942"/>
                      <a:pt x="431532" y="1249942"/>
                    </a:cubicBezTo>
                    <a:cubicBezTo>
                      <a:pt x="429178" y="1246411"/>
                      <a:pt x="426369" y="1243145"/>
                      <a:pt x="424471" y="1239350"/>
                    </a:cubicBezTo>
                    <a:cubicBezTo>
                      <a:pt x="414977" y="1220362"/>
                      <a:pt x="419138" y="1175308"/>
                      <a:pt x="417410" y="1168740"/>
                    </a:cubicBezTo>
                    <a:cubicBezTo>
                      <a:pt x="416071" y="1163650"/>
                      <a:pt x="408175" y="1163634"/>
                      <a:pt x="403288" y="1161679"/>
                    </a:cubicBezTo>
                    <a:cubicBezTo>
                      <a:pt x="396377" y="1158915"/>
                      <a:pt x="382105" y="1154618"/>
                      <a:pt x="382105" y="1154618"/>
                    </a:cubicBezTo>
                    <a:cubicBezTo>
                      <a:pt x="364452" y="1155795"/>
                      <a:pt x="346311" y="1153858"/>
                      <a:pt x="329147" y="1158149"/>
                    </a:cubicBezTo>
                    <a:cubicBezTo>
                      <a:pt x="325537" y="1159052"/>
                      <a:pt x="326639" y="1165162"/>
                      <a:pt x="325617" y="1168740"/>
                    </a:cubicBezTo>
                    <a:cubicBezTo>
                      <a:pt x="324294" y="1173371"/>
                      <a:pt x="317465" y="1203893"/>
                      <a:pt x="315025" y="1204045"/>
                    </a:cubicBezTo>
                    <a:lnTo>
                      <a:pt x="258537" y="1207576"/>
                    </a:lnTo>
                    <a:cubicBezTo>
                      <a:pt x="249923" y="1210447"/>
                      <a:pt x="244198" y="1211323"/>
                      <a:pt x="237354" y="1218167"/>
                    </a:cubicBezTo>
                    <a:cubicBezTo>
                      <a:pt x="234354" y="1221167"/>
                      <a:pt x="232647" y="1225228"/>
                      <a:pt x="230293" y="1228759"/>
                    </a:cubicBezTo>
                    <a:cubicBezTo>
                      <a:pt x="222763" y="1251352"/>
                      <a:pt x="233117" y="1229701"/>
                      <a:pt x="216171" y="1242881"/>
                    </a:cubicBezTo>
                    <a:cubicBezTo>
                      <a:pt x="208289" y="1249012"/>
                      <a:pt x="202049" y="1257003"/>
                      <a:pt x="194988" y="1264064"/>
                    </a:cubicBezTo>
                    <a:cubicBezTo>
                      <a:pt x="191988" y="1267064"/>
                      <a:pt x="187927" y="1268771"/>
                      <a:pt x="184397" y="1271125"/>
                    </a:cubicBezTo>
                    <a:cubicBezTo>
                      <a:pt x="178513" y="1269948"/>
                      <a:pt x="172566" y="1269049"/>
                      <a:pt x="166744" y="1267594"/>
                    </a:cubicBezTo>
                    <a:cubicBezTo>
                      <a:pt x="163134" y="1266691"/>
                      <a:pt x="158784" y="1266695"/>
                      <a:pt x="156153" y="1264064"/>
                    </a:cubicBezTo>
                    <a:cubicBezTo>
                      <a:pt x="153521" y="1261432"/>
                      <a:pt x="153799" y="1257003"/>
                      <a:pt x="152622" y="1253472"/>
                    </a:cubicBezTo>
                    <a:cubicBezTo>
                      <a:pt x="151445" y="1242881"/>
                      <a:pt x="152734" y="1231713"/>
                      <a:pt x="149092" y="1221698"/>
                    </a:cubicBezTo>
                    <a:cubicBezTo>
                      <a:pt x="147642" y="1217710"/>
                      <a:pt x="141500" y="1217637"/>
                      <a:pt x="138500" y="1214637"/>
                    </a:cubicBezTo>
                    <a:cubicBezTo>
                      <a:pt x="135500" y="1211637"/>
                      <a:pt x="133793" y="1207576"/>
                      <a:pt x="131439" y="1204045"/>
                    </a:cubicBezTo>
                    <a:cubicBezTo>
                      <a:pt x="130082" y="1195903"/>
                      <a:pt x="128725" y="1180965"/>
                      <a:pt x="124378" y="1172271"/>
                    </a:cubicBezTo>
                    <a:cubicBezTo>
                      <a:pt x="121604" y="1166723"/>
                      <a:pt x="109393" y="1151290"/>
                      <a:pt x="106726" y="1147557"/>
                    </a:cubicBezTo>
                    <a:cubicBezTo>
                      <a:pt x="104260" y="1144104"/>
                      <a:pt x="102381" y="1140226"/>
                      <a:pt x="99665" y="1136966"/>
                    </a:cubicBezTo>
                    <a:cubicBezTo>
                      <a:pt x="96468" y="1133130"/>
                      <a:pt x="92138" y="1130315"/>
                      <a:pt x="89073" y="1126374"/>
                    </a:cubicBezTo>
                    <a:cubicBezTo>
                      <a:pt x="83863" y="1119675"/>
                      <a:pt x="74951" y="1105191"/>
                      <a:pt x="74951" y="1105191"/>
                    </a:cubicBezTo>
                    <a:cubicBezTo>
                      <a:pt x="73774" y="1101661"/>
                      <a:pt x="73085" y="1097928"/>
                      <a:pt x="71421" y="1094600"/>
                    </a:cubicBezTo>
                    <a:cubicBezTo>
                      <a:pt x="69523" y="1090805"/>
                      <a:pt x="64829" y="1088225"/>
                      <a:pt x="64360" y="1084008"/>
                    </a:cubicBezTo>
                    <a:cubicBezTo>
                      <a:pt x="63569" y="1076893"/>
                      <a:pt x="66154" y="1069770"/>
                      <a:pt x="67890" y="1062825"/>
                    </a:cubicBezTo>
                    <a:cubicBezTo>
                      <a:pt x="73650" y="1039785"/>
                      <a:pt x="71620" y="1044973"/>
                      <a:pt x="85543" y="1031051"/>
                    </a:cubicBezTo>
                    <a:cubicBezTo>
                      <a:pt x="86720" y="1027520"/>
                      <a:pt x="87409" y="1023788"/>
                      <a:pt x="89073" y="1020459"/>
                    </a:cubicBezTo>
                    <a:cubicBezTo>
                      <a:pt x="90970" y="1016664"/>
                      <a:pt x="94411" y="1013745"/>
                      <a:pt x="96134" y="1009868"/>
                    </a:cubicBezTo>
                    <a:cubicBezTo>
                      <a:pt x="99157" y="1003067"/>
                      <a:pt x="100841" y="995746"/>
                      <a:pt x="103195" y="988685"/>
                    </a:cubicBezTo>
                    <a:lnTo>
                      <a:pt x="106726" y="978093"/>
                    </a:lnTo>
                    <a:cubicBezTo>
                      <a:pt x="104405" y="947928"/>
                      <a:pt x="106416" y="940578"/>
                      <a:pt x="99665" y="918075"/>
                    </a:cubicBezTo>
                    <a:cubicBezTo>
                      <a:pt x="94738" y="901652"/>
                      <a:pt x="93912" y="894669"/>
                      <a:pt x="82012" y="882769"/>
                    </a:cubicBezTo>
                    <a:cubicBezTo>
                      <a:pt x="73412" y="874169"/>
                      <a:pt x="68644" y="875419"/>
                      <a:pt x="57299" y="872178"/>
                    </a:cubicBezTo>
                    <a:cubicBezTo>
                      <a:pt x="53721" y="871156"/>
                      <a:pt x="50238" y="869824"/>
                      <a:pt x="46707" y="868647"/>
                    </a:cubicBezTo>
                    <a:cubicBezTo>
                      <a:pt x="43177" y="865117"/>
                      <a:pt x="39952" y="861252"/>
                      <a:pt x="36116" y="858056"/>
                    </a:cubicBezTo>
                    <a:cubicBezTo>
                      <a:pt x="32856" y="855340"/>
                      <a:pt x="28175" y="854308"/>
                      <a:pt x="25524" y="850995"/>
                    </a:cubicBezTo>
                    <a:cubicBezTo>
                      <a:pt x="6035" y="826633"/>
                      <a:pt x="41757" y="853578"/>
                      <a:pt x="11402" y="833342"/>
                    </a:cubicBezTo>
                    <a:cubicBezTo>
                      <a:pt x="7872" y="834519"/>
                      <a:pt x="1833" y="840451"/>
                      <a:pt x="811" y="836873"/>
                    </a:cubicBezTo>
                    <a:cubicBezTo>
                      <a:pt x="-2260" y="826123"/>
                      <a:pt x="4111" y="809319"/>
                      <a:pt x="7872" y="798037"/>
                    </a:cubicBezTo>
                    <a:cubicBezTo>
                      <a:pt x="8831" y="792284"/>
                      <a:pt x="10793" y="773715"/>
                      <a:pt x="14933" y="766263"/>
                    </a:cubicBezTo>
                    <a:cubicBezTo>
                      <a:pt x="19054" y="758845"/>
                      <a:pt x="29055" y="745080"/>
                      <a:pt x="29055" y="745080"/>
                    </a:cubicBezTo>
                    <a:lnTo>
                      <a:pt x="36116" y="723897"/>
                    </a:lnTo>
                    <a:cubicBezTo>
                      <a:pt x="37293" y="720366"/>
                      <a:pt x="36549" y="715369"/>
                      <a:pt x="39646" y="713305"/>
                    </a:cubicBezTo>
                    <a:cubicBezTo>
                      <a:pt x="43177" y="710951"/>
                      <a:pt x="46360" y="707967"/>
                      <a:pt x="50238" y="706244"/>
                    </a:cubicBezTo>
                    <a:cubicBezTo>
                      <a:pt x="57039" y="703221"/>
                      <a:pt x="64360" y="701537"/>
                      <a:pt x="71421" y="699183"/>
                    </a:cubicBezTo>
                    <a:cubicBezTo>
                      <a:pt x="74951" y="698006"/>
                      <a:pt x="78341" y="696265"/>
                      <a:pt x="82012" y="695653"/>
                    </a:cubicBezTo>
                    <a:cubicBezTo>
                      <a:pt x="89073" y="694476"/>
                      <a:pt x="96176" y="693526"/>
                      <a:pt x="103195" y="692122"/>
                    </a:cubicBezTo>
                    <a:cubicBezTo>
                      <a:pt x="134900" y="685781"/>
                      <a:pt x="98013" y="691220"/>
                      <a:pt x="134970" y="685061"/>
                    </a:cubicBezTo>
                    <a:cubicBezTo>
                      <a:pt x="143178" y="683693"/>
                      <a:pt x="151445" y="682708"/>
                      <a:pt x="159683" y="681531"/>
                    </a:cubicBezTo>
                    <a:cubicBezTo>
                      <a:pt x="195261" y="669671"/>
                      <a:pt x="140091" y="687761"/>
                      <a:pt x="184397" y="674470"/>
                    </a:cubicBezTo>
                    <a:cubicBezTo>
                      <a:pt x="184464" y="674450"/>
                      <a:pt x="210842" y="665654"/>
                      <a:pt x="216171" y="663878"/>
                    </a:cubicBezTo>
                    <a:lnTo>
                      <a:pt x="247946" y="653287"/>
                    </a:lnTo>
                    <a:cubicBezTo>
                      <a:pt x="251476" y="652110"/>
                      <a:pt x="254927" y="650658"/>
                      <a:pt x="258537" y="649756"/>
                    </a:cubicBezTo>
                    <a:cubicBezTo>
                      <a:pt x="261865" y="648924"/>
                      <a:pt x="279104" y="644999"/>
                      <a:pt x="283251" y="642695"/>
                    </a:cubicBezTo>
                    <a:cubicBezTo>
                      <a:pt x="290669" y="638574"/>
                      <a:pt x="304434" y="628573"/>
                      <a:pt x="304434" y="628573"/>
                    </a:cubicBezTo>
                    <a:cubicBezTo>
                      <a:pt x="306788" y="625043"/>
                      <a:pt x="308676" y="621153"/>
                      <a:pt x="311495" y="617982"/>
                    </a:cubicBezTo>
                    <a:cubicBezTo>
                      <a:pt x="318129" y="610519"/>
                      <a:pt x="327139" y="605108"/>
                      <a:pt x="332678" y="596799"/>
                    </a:cubicBezTo>
                    <a:cubicBezTo>
                      <a:pt x="335032" y="593268"/>
                      <a:pt x="336739" y="589208"/>
                      <a:pt x="339739" y="586207"/>
                    </a:cubicBezTo>
                    <a:cubicBezTo>
                      <a:pt x="342739" y="583207"/>
                      <a:pt x="346877" y="581612"/>
                      <a:pt x="350330" y="579146"/>
                    </a:cubicBezTo>
                    <a:cubicBezTo>
                      <a:pt x="355118" y="575726"/>
                      <a:pt x="359343" y="571474"/>
                      <a:pt x="364452" y="568555"/>
                    </a:cubicBezTo>
                    <a:cubicBezTo>
                      <a:pt x="367683" y="566709"/>
                      <a:pt x="371715" y="566688"/>
                      <a:pt x="375044" y="565024"/>
                    </a:cubicBezTo>
                    <a:cubicBezTo>
                      <a:pt x="378839" y="563126"/>
                      <a:pt x="381758" y="559686"/>
                      <a:pt x="385635" y="557963"/>
                    </a:cubicBezTo>
                    <a:cubicBezTo>
                      <a:pt x="392436" y="554940"/>
                      <a:pt x="400625" y="555030"/>
                      <a:pt x="406818" y="550902"/>
                    </a:cubicBezTo>
                    <a:cubicBezTo>
                      <a:pt x="410349" y="548548"/>
                      <a:pt x="413532" y="545564"/>
                      <a:pt x="417410" y="543841"/>
                    </a:cubicBezTo>
                    <a:cubicBezTo>
                      <a:pt x="424211" y="540818"/>
                      <a:pt x="432400" y="540909"/>
                      <a:pt x="438593" y="536780"/>
                    </a:cubicBezTo>
                    <a:cubicBezTo>
                      <a:pt x="442123" y="534426"/>
                      <a:pt x="445389" y="531616"/>
                      <a:pt x="449184" y="529719"/>
                    </a:cubicBezTo>
                    <a:cubicBezTo>
                      <a:pt x="457249" y="525687"/>
                      <a:pt x="469379" y="524670"/>
                      <a:pt x="477428" y="522658"/>
                    </a:cubicBezTo>
                    <a:cubicBezTo>
                      <a:pt x="481038" y="521755"/>
                      <a:pt x="484442" y="520150"/>
                      <a:pt x="488020" y="519128"/>
                    </a:cubicBezTo>
                    <a:cubicBezTo>
                      <a:pt x="492686" y="517795"/>
                      <a:pt x="497435" y="516774"/>
                      <a:pt x="502142" y="515597"/>
                    </a:cubicBezTo>
                    <a:cubicBezTo>
                      <a:pt x="545939" y="519977"/>
                      <a:pt x="539275" y="521278"/>
                      <a:pt x="590404" y="515597"/>
                    </a:cubicBezTo>
                    <a:cubicBezTo>
                      <a:pt x="594103" y="515186"/>
                      <a:pt x="597465" y="513244"/>
                      <a:pt x="600996" y="512067"/>
                    </a:cubicBezTo>
                    <a:cubicBezTo>
                      <a:pt x="602173" y="508536"/>
                      <a:pt x="602862" y="504804"/>
                      <a:pt x="604526" y="501475"/>
                    </a:cubicBezTo>
                    <a:cubicBezTo>
                      <a:pt x="608897" y="492733"/>
                      <a:pt x="613101" y="487858"/>
                      <a:pt x="622179" y="483823"/>
                    </a:cubicBezTo>
                    <a:cubicBezTo>
                      <a:pt x="628980" y="480800"/>
                      <a:pt x="636301" y="479116"/>
                      <a:pt x="643362" y="476762"/>
                    </a:cubicBezTo>
                    <a:cubicBezTo>
                      <a:pt x="646892" y="475585"/>
                      <a:pt x="650857" y="475295"/>
                      <a:pt x="653953" y="473231"/>
                    </a:cubicBezTo>
                    <a:lnTo>
                      <a:pt x="685728" y="452048"/>
                    </a:lnTo>
                    <a:cubicBezTo>
                      <a:pt x="689258" y="449694"/>
                      <a:pt x="692203" y="446016"/>
                      <a:pt x="696319" y="444987"/>
                    </a:cubicBezTo>
                    <a:lnTo>
                      <a:pt x="710441" y="441457"/>
                    </a:lnTo>
                    <a:cubicBezTo>
                      <a:pt x="740797" y="421220"/>
                      <a:pt x="702390" y="445483"/>
                      <a:pt x="731624" y="430865"/>
                    </a:cubicBezTo>
                    <a:cubicBezTo>
                      <a:pt x="735419" y="428967"/>
                      <a:pt x="738685" y="426158"/>
                      <a:pt x="742216" y="423804"/>
                    </a:cubicBezTo>
                    <a:cubicBezTo>
                      <a:pt x="768106" y="424981"/>
                      <a:pt x="794031" y="425552"/>
                      <a:pt x="819887" y="427335"/>
                    </a:cubicBezTo>
                    <a:cubicBezTo>
                      <a:pt x="828189" y="427908"/>
                      <a:pt x="836279" y="430865"/>
                      <a:pt x="844600" y="430865"/>
                    </a:cubicBezTo>
                    <a:cubicBezTo>
                      <a:pt x="864641" y="430865"/>
                      <a:pt x="884613" y="428512"/>
                      <a:pt x="904619" y="427335"/>
                    </a:cubicBezTo>
                    <a:cubicBezTo>
                      <a:pt x="928549" y="419358"/>
                      <a:pt x="899356" y="428388"/>
                      <a:pt x="939924" y="420274"/>
                    </a:cubicBezTo>
                    <a:cubicBezTo>
                      <a:pt x="943573" y="419544"/>
                      <a:pt x="946938" y="417765"/>
                      <a:pt x="950516" y="416743"/>
                    </a:cubicBezTo>
                    <a:cubicBezTo>
                      <a:pt x="954287" y="415666"/>
                      <a:pt x="970743" y="412174"/>
                      <a:pt x="975229" y="409682"/>
                    </a:cubicBezTo>
                    <a:cubicBezTo>
                      <a:pt x="982647" y="405561"/>
                      <a:pt x="989351" y="400267"/>
                      <a:pt x="996412" y="395560"/>
                    </a:cubicBezTo>
                    <a:lnTo>
                      <a:pt x="1007004" y="388499"/>
                    </a:lnTo>
                    <a:lnTo>
                      <a:pt x="1017595" y="381438"/>
                    </a:lnTo>
                    <a:lnTo>
                      <a:pt x="1028187" y="374377"/>
                    </a:lnTo>
                    <a:cubicBezTo>
                      <a:pt x="1047019" y="346130"/>
                      <a:pt x="1022300" y="380265"/>
                      <a:pt x="1045839" y="356725"/>
                    </a:cubicBezTo>
                    <a:cubicBezTo>
                      <a:pt x="1072330" y="330233"/>
                      <a:pt x="1036328" y="361387"/>
                      <a:pt x="1056431" y="335542"/>
                    </a:cubicBezTo>
                    <a:cubicBezTo>
                      <a:pt x="1062562" y="327660"/>
                      <a:pt x="1070553" y="321420"/>
                      <a:pt x="1077614" y="314359"/>
                    </a:cubicBezTo>
                    <a:cubicBezTo>
                      <a:pt x="1081144" y="310828"/>
                      <a:pt x="1085435" y="307921"/>
                      <a:pt x="1088205" y="303767"/>
                    </a:cubicBezTo>
                    <a:lnTo>
                      <a:pt x="1109388" y="271993"/>
                    </a:lnTo>
                    <a:lnTo>
                      <a:pt x="1123510" y="250810"/>
                    </a:lnTo>
                    <a:cubicBezTo>
                      <a:pt x="1127041" y="247279"/>
                      <a:pt x="1130905" y="244054"/>
                      <a:pt x="1134102" y="240218"/>
                    </a:cubicBezTo>
                    <a:cubicBezTo>
                      <a:pt x="1136818" y="236958"/>
                      <a:pt x="1137970" y="232421"/>
                      <a:pt x="1141163" y="229627"/>
                    </a:cubicBezTo>
                    <a:cubicBezTo>
                      <a:pt x="1179179" y="196364"/>
                      <a:pt x="1148272" y="225678"/>
                      <a:pt x="1172937" y="211974"/>
                    </a:cubicBezTo>
                    <a:cubicBezTo>
                      <a:pt x="1180355" y="207853"/>
                      <a:pt x="1187059" y="202559"/>
                      <a:pt x="1194120" y="197852"/>
                    </a:cubicBezTo>
                    <a:lnTo>
                      <a:pt x="1204712" y="190791"/>
                    </a:lnTo>
                    <a:lnTo>
                      <a:pt x="1218834" y="169608"/>
                    </a:lnTo>
                    <a:lnTo>
                      <a:pt x="1225895" y="159017"/>
                    </a:lnTo>
                    <a:cubicBezTo>
                      <a:pt x="1227072" y="155486"/>
                      <a:pt x="1227100" y="151331"/>
                      <a:pt x="1229425" y="148425"/>
                    </a:cubicBezTo>
                    <a:cubicBezTo>
                      <a:pt x="1234402" y="142203"/>
                      <a:pt x="1243631" y="140159"/>
                      <a:pt x="1250608" y="137834"/>
                    </a:cubicBezTo>
                    <a:cubicBezTo>
                      <a:pt x="1254139" y="135480"/>
                      <a:pt x="1258406" y="133966"/>
                      <a:pt x="1261200" y="130773"/>
                    </a:cubicBezTo>
                    <a:cubicBezTo>
                      <a:pt x="1266788" y="124386"/>
                      <a:pt x="1275322" y="109590"/>
                      <a:pt x="1275322" y="109590"/>
                    </a:cubicBezTo>
                    <a:lnTo>
                      <a:pt x="1282383" y="88407"/>
                    </a:lnTo>
                    <a:lnTo>
                      <a:pt x="1285913" y="77815"/>
                    </a:lnTo>
                    <a:cubicBezTo>
                      <a:pt x="1287090" y="68400"/>
                      <a:pt x="1287747" y="58906"/>
                      <a:pt x="1289444" y="49571"/>
                    </a:cubicBezTo>
                    <a:cubicBezTo>
                      <a:pt x="1290110" y="45910"/>
                      <a:pt x="1283559" y="2498"/>
                      <a:pt x="1285913" y="144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7" name="Forma libre 6"/>
              <p:cNvSpPr/>
              <p:nvPr/>
            </p:nvSpPr>
            <p:spPr>
              <a:xfrm>
                <a:off x="3100533" y="1031594"/>
                <a:ext cx="910166" cy="772684"/>
              </a:xfrm>
              <a:custGeom>
                <a:avLst/>
                <a:gdLst>
                  <a:gd name="connsiteX0" fmla="*/ 45043 w 1037874"/>
                  <a:gd name="connsiteY0" fmla="*/ 2005 h 881100"/>
                  <a:gd name="connsiteX1" fmla="*/ 41513 w 1037874"/>
                  <a:gd name="connsiteY1" fmla="*/ 33780 h 881100"/>
                  <a:gd name="connsiteX2" fmla="*/ 48574 w 1037874"/>
                  <a:gd name="connsiteY2" fmla="*/ 54963 h 881100"/>
                  <a:gd name="connsiteX3" fmla="*/ 37982 w 1037874"/>
                  <a:gd name="connsiteY3" fmla="*/ 76146 h 881100"/>
                  <a:gd name="connsiteX4" fmla="*/ 45043 w 1037874"/>
                  <a:gd name="connsiteY4" fmla="*/ 118512 h 881100"/>
                  <a:gd name="connsiteX5" fmla="*/ 27391 w 1037874"/>
                  <a:gd name="connsiteY5" fmla="*/ 136164 h 881100"/>
                  <a:gd name="connsiteX6" fmla="*/ 9738 w 1037874"/>
                  <a:gd name="connsiteY6" fmla="*/ 157347 h 881100"/>
                  <a:gd name="connsiteX7" fmla="*/ 6208 w 1037874"/>
                  <a:gd name="connsiteY7" fmla="*/ 259732 h 881100"/>
                  <a:gd name="connsiteX8" fmla="*/ 9738 w 1037874"/>
                  <a:gd name="connsiteY8" fmla="*/ 270323 h 881100"/>
                  <a:gd name="connsiteX9" fmla="*/ 20330 w 1037874"/>
                  <a:gd name="connsiteY9" fmla="*/ 277384 h 881100"/>
                  <a:gd name="connsiteX10" fmla="*/ 23860 w 1037874"/>
                  <a:gd name="connsiteY10" fmla="*/ 287976 h 881100"/>
                  <a:gd name="connsiteX11" fmla="*/ 45043 w 1037874"/>
                  <a:gd name="connsiteY11" fmla="*/ 295037 h 881100"/>
                  <a:gd name="connsiteX12" fmla="*/ 48574 w 1037874"/>
                  <a:gd name="connsiteY12" fmla="*/ 305628 h 881100"/>
                  <a:gd name="connsiteX13" fmla="*/ 52104 w 1037874"/>
                  <a:gd name="connsiteY13" fmla="*/ 323281 h 881100"/>
                  <a:gd name="connsiteX14" fmla="*/ 66226 w 1037874"/>
                  <a:gd name="connsiteY14" fmla="*/ 330342 h 881100"/>
                  <a:gd name="connsiteX15" fmla="*/ 105062 w 1037874"/>
                  <a:gd name="connsiteY15" fmla="*/ 337403 h 881100"/>
                  <a:gd name="connsiteX16" fmla="*/ 126245 w 1037874"/>
                  <a:gd name="connsiteY16" fmla="*/ 351525 h 881100"/>
                  <a:gd name="connsiteX17" fmla="*/ 168611 w 1037874"/>
                  <a:gd name="connsiteY17" fmla="*/ 386830 h 881100"/>
                  <a:gd name="connsiteX18" fmla="*/ 189794 w 1037874"/>
                  <a:gd name="connsiteY18" fmla="*/ 393891 h 881100"/>
                  <a:gd name="connsiteX19" fmla="*/ 200386 w 1037874"/>
                  <a:gd name="connsiteY19" fmla="*/ 397421 h 881100"/>
                  <a:gd name="connsiteX20" fmla="*/ 225099 w 1037874"/>
                  <a:gd name="connsiteY20" fmla="*/ 400952 h 881100"/>
                  <a:gd name="connsiteX21" fmla="*/ 249813 w 1037874"/>
                  <a:gd name="connsiteY21" fmla="*/ 415074 h 881100"/>
                  <a:gd name="connsiteX22" fmla="*/ 270996 w 1037874"/>
                  <a:gd name="connsiteY22" fmla="*/ 429196 h 881100"/>
                  <a:gd name="connsiteX23" fmla="*/ 285118 w 1037874"/>
                  <a:gd name="connsiteY23" fmla="*/ 432726 h 881100"/>
                  <a:gd name="connsiteX24" fmla="*/ 292179 w 1037874"/>
                  <a:gd name="connsiteY24" fmla="*/ 443318 h 881100"/>
                  <a:gd name="connsiteX25" fmla="*/ 295709 w 1037874"/>
                  <a:gd name="connsiteY25" fmla="*/ 464501 h 881100"/>
                  <a:gd name="connsiteX26" fmla="*/ 299240 w 1037874"/>
                  <a:gd name="connsiteY26" fmla="*/ 475092 h 881100"/>
                  <a:gd name="connsiteX27" fmla="*/ 313362 w 1037874"/>
                  <a:gd name="connsiteY27" fmla="*/ 482153 h 881100"/>
                  <a:gd name="connsiteX28" fmla="*/ 334545 w 1037874"/>
                  <a:gd name="connsiteY28" fmla="*/ 485684 h 881100"/>
                  <a:gd name="connsiteX29" fmla="*/ 352197 w 1037874"/>
                  <a:gd name="connsiteY29" fmla="*/ 510397 h 881100"/>
                  <a:gd name="connsiteX30" fmla="*/ 362789 w 1037874"/>
                  <a:gd name="connsiteY30" fmla="*/ 535111 h 881100"/>
                  <a:gd name="connsiteX31" fmla="*/ 369850 w 1037874"/>
                  <a:gd name="connsiteY31" fmla="*/ 556294 h 881100"/>
                  <a:gd name="connsiteX32" fmla="*/ 401624 w 1037874"/>
                  <a:gd name="connsiteY32" fmla="*/ 581007 h 881100"/>
                  <a:gd name="connsiteX33" fmla="*/ 412216 w 1037874"/>
                  <a:gd name="connsiteY33" fmla="*/ 584538 h 881100"/>
                  <a:gd name="connsiteX34" fmla="*/ 419277 w 1037874"/>
                  <a:gd name="connsiteY34" fmla="*/ 595129 h 881100"/>
                  <a:gd name="connsiteX35" fmla="*/ 433399 w 1037874"/>
                  <a:gd name="connsiteY35" fmla="*/ 630435 h 881100"/>
                  <a:gd name="connsiteX36" fmla="*/ 440460 w 1037874"/>
                  <a:gd name="connsiteY36" fmla="*/ 658679 h 881100"/>
                  <a:gd name="connsiteX37" fmla="*/ 447521 w 1037874"/>
                  <a:gd name="connsiteY37" fmla="*/ 669270 h 881100"/>
                  <a:gd name="connsiteX38" fmla="*/ 454582 w 1037874"/>
                  <a:gd name="connsiteY38" fmla="*/ 722228 h 881100"/>
                  <a:gd name="connsiteX39" fmla="*/ 458112 w 1037874"/>
                  <a:gd name="connsiteY39" fmla="*/ 732819 h 881100"/>
                  <a:gd name="connsiteX40" fmla="*/ 489887 w 1037874"/>
                  <a:gd name="connsiteY40" fmla="*/ 750472 h 881100"/>
                  <a:gd name="connsiteX41" fmla="*/ 504009 w 1037874"/>
                  <a:gd name="connsiteY41" fmla="*/ 754002 h 881100"/>
                  <a:gd name="connsiteX42" fmla="*/ 525192 w 1037874"/>
                  <a:gd name="connsiteY42" fmla="*/ 761063 h 881100"/>
                  <a:gd name="connsiteX43" fmla="*/ 535783 w 1037874"/>
                  <a:gd name="connsiteY43" fmla="*/ 764594 h 881100"/>
                  <a:gd name="connsiteX44" fmla="*/ 574619 w 1037874"/>
                  <a:gd name="connsiteY44" fmla="*/ 771655 h 881100"/>
                  <a:gd name="connsiteX45" fmla="*/ 588741 w 1037874"/>
                  <a:gd name="connsiteY45" fmla="*/ 778716 h 881100"/>
                  <a:gd name="connsiteX46" fmla="*/ 609924 w 1037874"/>
                  <a:gd name="connsiteY46" fmla="*/ 792838 h 881100"/>
                  <a:gd name="connsiteX47" fmla="*/ 620515 w 1037874"/>
                  <a:gd name="connsiteY47" fmla="*/ 799899 h 881100"/>
                  <a:gd name="connsiteX48" fmla="*/ 634637 w 1037874"/>
                  <a:gd name="connsiteY48" fmla="*/ 806960 h 881100"/>
                  <a:gd name="connsiteX49" fmla="*/ 645229 w 1037874"/>
                  <a:gd name="connsiteY49" fmla="*/ 817551 h 881100"/>
                  <a:gd name="connsiteX50" fmla="*/ 666412 w 1037874"/>
                  <a:gd name="connsiteY50" fmla="*/ 831673 h 881100"/>
                  <a:gd name="connsiteX51" fmla="*/ 669942 w 1037874"/>
                  <a:gd name="connsiteY51" fmla="*/ 842265 h 881100"/>
                  <a:gd name="connsiteX52" fmla="*/ 691125 w 1037874"/>
                  <a:gd name="connsiteY52" fmla="*/ 852856 h 881100"/>
                  <a:gd name="connsiteX53" fmla="*/ 726430 w 1037874"/>
                  <a:gd name="connsiteY53" fmla="*/ 874039 h 881100"/>
                  <a:gd name="connsiteX54" fmla="*/ 747613 w 1037874"/>
                  <a:gd name="connsiteY54" fmla="*/ 881100 h 881100"/>
                  <a:gd name="connsiteX55" fmla="*/ 768796 w 1037874"/>
                  <a:gd name="connsiteY55" fmla="*/ 877570 h 881100"/>
                  <a:gd name="connsiteX56" fmla="*/ 772327 w 1037874"/>
                  <a:gd name="connsiteY56" fmla="*/ 866978 h 881100"/>
                  <a:gd name="connsiteX57" fmla="*/ 779388 w 1037874"/>
                  <a:gd name="connsiteY57" fmla="*/ 856387 h 881100"/>
                  <a:gd name="connsiteX58" fmla="*/ 782918 w 1037874"/>
                  <a:gd name="connsiteY58" fmla="*/ 803429 h 881100"/>
                  <a:gd name="connsiteX59" fmla="*/ 797040 w 1037874"/>
                  <a:gd name="connsiteY59" fmla="*/ 782246 h 881100"/>
                  <a:gd name="connsiteX60" fmla="*/ 811162 w 1037874"/>
                  <a:gd name="connsiteY60" fmla="*/ 761063 h 881100"/>
                  <a:gd name="connsiteX61" fmla="*/ 818223 w 1037874"/>
                  <a:gd name="connsiteY61" fmla="*/ 750472 h 881100"/>
                  <a:gd name="connsiteX62" fmla="*/ 839406 w 1037874"/>
                  <a:gd name="connsiteY62" fmla="*/ 729289 h 881100"/>
                  <a:gd name="connsiteX63" fmla="*/ 857059 w 1037874"/>
                  <a:gd name="connsiteY63" fmla="*/ 704575 h 881100"/>
                  <a:gd name="connsiteX64" fmla="*/ 871181 w 1037874"/>
                  <a:gd name="connsiteY64" fmla="*/ 686923 h 881100"/>
                  <a:gd name="connsiteX65" fmla="*/ 892364 w 1037874"/>
                  <a:gd name="connsiteY65" fmla="*/ 672801 h 881100"/>
                  <a:gd name="connsiteX66" fmla="*/ 910016 w 1037874"/>
                  <a:gd name="connsiteY66" fmla="*/ 655148 h 881100"/>
                  <a:gd name="connsiteX67" fmla="*/ 913547 w 1037874"/>
                  <a:gd name="connsiteY67" fmla="*/ 644557 h 881100"/>
                  <a:gd name="connsiteX68" fmla="*/ 924138 w 1037874"/>
                  <a:gd name="connsiteY68" fmla="*/ 637496 h 881100"/>
                  <a:gd name="connsiteX69" fmla="*/ 927669 w 1037874"/>
                  <a:gd name="connsiteY69" fmla="*/ 623374 h 881100"/>
                  <a:gd name="connsiteX70" fmla="*/ 910016 w 1037874"/>
                  <a:gd name="connsiteY70" fmla="*/ 602190 h 881100"/>
                  <a:gd name="connsiteX71" fmla="*/ 902955 w 1037874"/>
                  <a:gd name="connsiteY71" fmla="*/ 591599 h 881100"/>
                  <a:gd name="connsiteX72" fmla="*/ 966504 w 1037874"/>
                  <a:gd name="connsiteY72" fmla="*/ 577477 h 881100"/>
                  <a:gd name="connsiteX73" fmla="*/ 987687 w 1037874"/>
                  <a:gd name="connsiteY73" fmla="*/ 584538 h 881100"/>
                  <a:gd name="connsiteX74" fmla="*/ 998279 w 1037874"/>
                  <a:gd name="connsiteY74" fmla="*/ 588068 h 881100"/>
                  <a:gd name="connsiteX75" fmla="*/ 1012401 w 1037874"/>
                  <a:gd name="connsiteY75" fmla="*/ 591599 h 881100"/>
                  <a:gd name="connsiteX76" fmla="*/ 1037114 w 1037874"/>
                  <a:gd name="connsiteY76" fmla="*/ 588068 h 881100"/>
                  <a:gd name="connsiteX77" fmla="*/ 1030053 w 1037874"/>
                  <a:gd name="connsiteY77" fmla="*/ 577477 h 881100"/>
                  <a:gd name="connsiteX78" fmla="*/ 1026523 w 1037874"/>
                  <a:gd name="connsiteY78" fmla="*/ 566885 h 881100"/>
                  <a:gd name="connsiteX79" fmla="*/ 1015931 w 1037874"/>
                  <a:gd name="connsiteY79" fmla="*/ 559824 h 881100"/>
                  <a:gd name="connsiteX80" fmla="*/ 1005340 w 1037874"/>
                  <a:gd name="connsiteY80" fmla="*/ 549233 h 881100"/>
                  <a:gd name="connsiteX81" fmla="*/ 984157 w 1037874"/>
                  <a:gd name="connsiteY81" fmla="*/ 538641 h 881100"/>
                  <a:gd name="connsiteX82" fmla="*/ 962974 w 1037874"/>
                  <a:gd name="connsiteY82" fmla="*/ 517458 h 881100"/>
                  <a:gd name="connsiteX83" fmla="*/ 952382 w 1037874"/>
                  <a:gd name="connsiteY83" fmla="*/ 506867 h 881100"/>
                  <a:gd name="connsiteX84" fmla="*/ 927669 w 1037874"/>
                  <a:gd name="connsiteY84" fmla="*/ 499806 h 881100"/>
                  <a:gd name="connsiteX85" fmla="*/ 917077 w 1037874"/>
                  <a:gd name="connsiteY85" fmla="*/ 492745 h 881100"/>
                  <a:gd name="connsiteX86" fmla="*/ 913547 w 1037874"/>
                  <a:gd name="connsiteY86" fmla="*/ 478623 h 881100"/>
                  <a:gd name="connsiteX87" fmla="*/ 906486 w 1037874"/>
                  <a:gd name="connsiteY87" fmla="*/ 468031 h 881100"/>
                  <a:gd name="connsiteX88" fmla="*/ 910016 w 1037874"/>
                  <a:gd name="connsiteY88" fmla="*/ 436257 h 881100"/>
                  <a:gd name="connsiteX89" fmla="*/ 913547 w 1037874"/>
                  <a:gd name="connsiteY89" fmla="*/ 425665 h 881100"/>
                  <a:gd name="connsiteX90" fmla="*/ 910016 w 1037874"/>
                  <a:gd name="connsiteY90" fmla="*/ 397421 h 881100"/>
                  <a:gd name="connsiteX91" fmla="*/ 895894 w 1037874"/>
                  <a:gd name="connsiteY91" fmla="*/ 376238 h 881100"/>
                  <a:gd name="connsiteX92" fmla="*/ 871181 w 1037874"/>
                  <a:gd name="connsiteY92" fmla="*/ 365647 h 881100"/>
                  <a:gd name="connsiteX93" fmla="*/ 835876 w 1037874"/>
                  <a:gd name="connsiteY93" fmla="*/ 362116 h 881100"/>
                  <a:gd name="connsiteX94" fmla="*/ 825284 w 1037874"/>
                  <a:gd name="connsiteY94" fmla="*/ 358586 h 881100"/>
                  <a:gd name="connsiteX95" fmla="*/ 793510 w 1037874"/>
                  <a:gd name="connsiteY95" fmla="*/ 376238 h 881100"/>
                  <a:gd name="connsiteX96" fmla="*/ 765266 w 1037874"/>
                  <a:gd name="connsiteY96" fmla="*/ 383299 h 881100"/>
                  <a:gd name="connsiteX97" fmla="*/ 754674 w 1037874"/>
                  <a:gd name="connsiteY97" fmla="*/ 386830 h 881100"/>
                  <a:gd name="connsiteX98" fmla="*/ 733491 w 1037874"/>
                  <a:gd name="connsiteY98" fmla="*/ 390360 h 881100"/>
                  <a:gd name="connsiteX99" fmla="*/ 662881 w 1037874"/>
                  <a:gd name="connsiteY99" fmla="*/ 386830 h 881100"/>
                  <a:gd name="connsiteX100" fmla="*/ 627576 w 1037874"/>
                  <a:gd name="connsiteY100" fmla="*/ 376238 h 881100"/>
                  <a:gd name="connsiteX101" fmla="*/ 606393 w 1037874"/>
                  <a:gd name="connsiteY101" fmla="*/ 369177 h 881100"/>
                  <a:gd name="connsiteX102" fmla="*/ 581680 w 1037874"/>
                  <a:gd name="connsiteY102" fmla="*/ 358586 h 881100"/>
                  <a:gd name="connsiteX103" fmla="*/ 571088 w 1037874"/>
                  <a:gd name="connsiteY103" fmla="*/ 351525 h 881100"/>
                  <a:gd name="connsiteX104" fmla="*/ 549905 w 1037874"/>
                  <a:gd name="connsiteY104" fmla="*/ 340933 h 881100"/>
                  <a:gd name="connsiteX105" fmla="*/ 521661 w 1037874"/>
                  <a:gd name="connsiteY105" fmla="*/ 344464 h 881100"/>
                  <a:gd name="connsiteX106" fmla="*/ 496948 w 1037874"/>
                  <a:gd name="connsiteY106" fmla="*/ 337403 h 881100"/>
                  <a:gd name="connsiteX107" fmla="*/ 489887 w 1037874"/>
                  <a:gd name="connsiteY107" fmla="*/ 326811 h 881100"/>
                  <a:gd name="connsiteX108" fmla="*/ 479295 w 1037874"/>
                  <a:gd name="connsiteY108" fmla="*/ 305628 h 881100"/>
                  <a:gd name="connsiteX109" fmla="*/ 468704 w 1037874"/>
                  <a:gd name="connsiteY109" fmla="*/ 298567 h 881100"/>
                  <a:gd name="connsiteX110" fmla="*/ 465173 w 1037874"/>
                  <a:gd name="connsiteY110" fmla="*/ 287976 h 881100"/>
                  <a:gd name="connsiteX111" fmla="*/ 461643 w 1037874"/>
                  <a:gd name="connsiteY111" fmla="*/ 273854 h 881100"/>
                  <a:gd name="connsiteX112" fmla="*/ 451051 w 1037874"/>
                  <a:gd name="connsiteY112" fmla="*/ 263262 h 881100"/>
                  <a:gd name="connsiteX113" fmla="*/ 436929 w 1037874"/>
                  <a:gd name="connsiteY113" fmla="*/ 266793 h 881100"/>
                  <a:gd name="connsiteX114" fmla="*/ 415746 w 1037874"/>
                  <a:gd name="connsiteY114" fmla="*/ 273854 h 881100"/>
                  <a:gd name="connsiteX115" fmla="*/ 383972 w 1037874"/>
                  <a:gd name="connsiteY115" fmla="*/ 270323 h 881100"/>
                  <a:gd name="connsiteX116" fmla="*/ 373380 w 1037874"/>
                  <a:gd name="connsiteY116" fmla="*/ 249140 h 881100"/>
                  <a:gd name="connsiteX117" fmla="*/ 359258 w 1037874"/>
                  <a:gd name="connsiteY117" fmla="*/ 210305 h 881100"/>
                  <a:gd name="connsiteX118" fmla="*/ 348667 w 1037874"/>
                  <a:gd name="connsiteY118" fmla="*/ 203244 h 881100"/>
                  <a:gd name="connsiteX119" fmla="*/ 327484 w 1037874"/>
                  <a:gd name="connsiteY119" fmla="*/ 182061 h 881100"/>
                  <a:gd name="connsiteX120" fmla="*/ 306301 w 1037874"/>
                  <a:gd name="connsiteY120" fmla="*/ 160878 h 881100"/>
                  <a:gd name="connsiteX121" fmla="*/ 295709 w 1037874"/>
                  <a:gd name="connsiteY121" fmla="*/ 150286 h 881100"/>
                  <a:gd name="connsiteX122" fmla="*/ 285118 w 1037874"/>
                  <a:gd name="connsiteY122" fmla="*/ 125573 h 881100"/>
                  <a:gd name="connsiteX123" fmla="*/ 288648 w 1037874"/>
                  <a:gd name="connsiteY123" fmla="*/ 114981 h 881100"/>
                  <a:gd name="connsiteX124" fmla="*/ 299240 w 1037874"/>
                  <a:gd name="connsiteY124" fmla="*/ 111451 h 881100"/>
                  <a:gd name="connsiteX125" fmla="*/ 281587 w 1037874"/>
                  <a:gd name="connsiteY125" fmla="*/ 86737 h 881100"/>
                  <a:gd name="connsiteX126" fmla="*/ 274526 w 1037874"/>
                  <a:gd name="connsiteY126" fmla="*/ 76146 h 881100"/>
                  <a:gd name="connsiteX127" fmla="*/ 267465 w 1037874"/>
                  <a:gd name="connsiteY127" fmla="*/ 44371 h 881100"/>
                  <a:gd name="connsiteX128" fmla="*/ 242752 w 1037874"/>
                  <a:gd name="connsiteY128" fmla="*/ 12597 h 881100"/>
                  <a:gd name="connsiteX129" fmla="*/ 196855 w 1037874"/>
                  <a:gd name="connsiteY129" fmla="*/ 16127 h 881100"/>
                  <a:gd name="connsiteX130" fmla="*/ 186264 w 1037874"/>
                  <a:gd name="connsiteY130" fmla="*/ 23188 h 881100"/>
                  <a:gd name="connsiteX131" fmla="*/ 165081 w 1037874"/>
                  <a:gd name="connsiteY131" fmla="*/ 30249 h 881100"/>
                  <a:gd name="connsiteX132" fmla="*/ 154489 w 1037874"/>
                  <a:gd name="connsiteY132" fmla="*/ 33780 h 881100"/>
                  <a:gd name="connsiteX133" fmla="*/ 133306 w 1037874"/>
                  <a:gd name="connsiteY133" fmla="*/ 44371 h 881100"/>
                  <a:gd name="connsiteX134" fmla="*/ 129776 w 1037874"/>
                  <a:gd name="connsiteY134" fmla="*/ 33780 h 881100"/>
                  <a:gd name="connsiteX135" fmla="*/ 133306 w 1037874"/>
                  <a:gd name="connsiteY135" fmla="*/ 19658 h 881100"/>
                  <a:gd name="connsiteX136" fmla="*/ 83879 w 1037874"/>
                  <a:gd name="connsiteY136" fmla="*/ 5536 h 881100"/>
                  <a:gd name="connsiteX137" fmla="*/ 45043 w 1037874"/>
                  <a:gd name="connsiteY137" fmla="*/ 2005 h 881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</a:cxnLst>
                <a:rect l="l" t="t" r="r" b="b"/>
                <a:pathLst>
                  <a:path w="1037874" h="881100">
                    <a:moveTo>
                      <a:pt x="45043" y="2005"/>
                    </a:moveTo>
                    <a:cubicBezTo>
                      <a:pt x="37982" y="6712"/>
                      <a:pt x="35866" y="14957"/>
                      <a:pt x="41513" y="33780"/>
                    </a:cubicBezTo>
                    <a:cubicBezTo>
                      <a:pt x="43652" y="40909"/>
                      <a:pt x="48574" y="54963"/>
                      <a:pt x="48574" y="54963"/>
                    </a:cubicBezTo>
                    <a:cubicBezTo>
                      <a:pt x="45004" y="60318"/>
                      <a:pt x="37982" y="68838"/>
                      <a:pt x="37982" y="76146"/>
                    </a:cubicBezTo>
                    <a:cubicBezTo>
                      <a:pt x="37982" y="99790"/>
                      <a:pt x="39520" y="101941"/>
                      <a:pt x="45043" y="118512"/>
                    </a:cubicBezTo>
                    <a:cubicBezTo>
                      <a:pt x="32098" y="137929"/>
                      <a:pt x="45043" y="121454"/>
                      <a:pt x="27391" y="136164"/>
                    </a:cubicBezTo>
                    <a:cubicBezTo>
                      <a:pt x="17197" y="144659"/>
                      <a:pt x="16681" y="146933"/>
                      <a:pt x="9738" y="157347"/>
                    </a:cubicBezTo>
                    <a:cubicBezTo>
                      <a:pt x="-5229" y="202248"/>
                      <a:pt x="-55" y="178319"/>
                      <a:pt x="6208" y="259732"/>
                    </a:cubicBezTo>
                    <a:cubicBezTo>
                      <a:pt x="6493" y="263442"/>
                      <a:pt x="7413" y="267417"/>
                      <a:pt x="9738" y="270323"/>
                    </a:cubicBezTo>
                    <a:cubicBezTo>
                      <a:pt x="12389" y="273636"/>
                      <a:pt x="16799" y="275030"/>
                      <a:pt x="20330" y="277384"/>
                    </a:cubicBezTo>
                    <a:cubicBezTo>
                      <a:pt x="21507" y="280915"/>
                      <a:pt x="20832" y="285813"/>
                      <a:pt x="23860" y="287976"/>
                    </a:cubicBezTo>
                    <a:cubicBezTo>
                      <a:pt x="29916" y="292302"/>
                      <a:pt x="45043" y="295037"/>
                      <a:pt x="45043" y="295037"/>
                    </a:cubicBezTo>
                    <a:cubicBezTo>
                      <a:pt x="46220" y="298567"/>
                      <a:pt x="47671" y="302018"/>
                      <a:pt x="48574" y="305628"/>
                    </a:cubicBezTo>
                    <a:cubicBezTo>
                      <a:pt x="50029" y="311450"/>
                      <a:pt x="48616" y="318398"/>
                      <a:pt x="52104" y="323281"/>
                    </a:cubicBezTo>
                    <a:cubicBezTo>
                      <a:pt x="55163" y="327564"/>
                      <a:pt x="61389" y="328269"/>
                      <a:pt x="66226" y="330342"/>
                    </a:cubicBezTo>
                    <a:cubicBezTo>
                      <a:pt x="79669" y="336103"/>
                      <a:pt x="88804" y="335371"/>
                      <a:pt x="105062" y="337403"/>
                    </a:cubicBezTo>
                    <a:cubicBezTo>
                      <a:pt x="112123" y="342110"/>
                      <a:pt x="120244" y="345524"/>
                      <a:pt x="126245" y="351525"/>
                    </a:cubicBezTo>
                    <a:cubicBezTo>
                      <a:pt x="136077" y="361357"/>
                      <a:pt x="153865" y="381915"/>
                      <a:pt x="168611" y="386830"/>
                    </a:cubicBezTo>
                    <a:lnTo>
                      <a:pt x="189794" y="393891"/>
                    </a:lnTo>
                    <a:cubicBezTo>
                      <a:pt x="193325" y="395068"/>
                      <a:pt x="196702" y="396895"/>
                      <a:pt x="200386" y="397421"/>
                    </a:cubicBezTo>
                    <a:lnTo>
                      <a:pt x="225099" y="400952"/>
                    </a:lnTo>
                    <a:cubicBezTo>
                      <a:pt x="242748" y="406834"/>
                      <a:pt x="230382" y="401472"/>
                      <a:pt x="249813" y="415074"/>
                    </a:cubicBezTo>
                    <a:cubicBezTo>
                      <a:pt x="256765" y="419941"/>
                      <a:pt x="262763" y="427138"/>
                      <a:pt x="270996" y="429196"/>
                    </a:cubicBezTo>
                    <a:lnTo>
                      <a:pt x="285118" y="432726"/>
                    </a:lnTo>
                    <a:cubicBezTo>
                      <a:pt x="287472" y="436257"/>
                      <a:pt x="290837" y="439292"/>
                      <a:pt x="292179" y="443318"/>
                    </a:cubicBezTo>
                    <a:cubicBezTo>
                      <a:pt x="294443" y="450109"/>
                      <a:pt x="294156" y="457513"/>
                      <a:pt x="295709" y="464501"/>
                    </a:cubicBezTo>
                    <a:cubicBezTo>
                      <a:pt x="296516" y="468134"/>
                      <a:pt x="296609" y="472461"/>
                      <a:pt x="299240" y="475092"/>
                    </a:cubicBezTo>
                    <a:cubicBezTo>
                      <a:pt x="302962" y="478813"/>
                      <a:pt x="308321" y="480641"/>
                      <a:pt x="313362" y="482153"/>
                    </a:cubicBezTo>
                    <a:cubicBezTo>
                      <a:pt x="320219" y="484210"/>
                      <a:pt x="327484" y="484507"/>
                      <a:pt x="334545" y="485684"/>
                    </a:cubicBezTo>
                    <a:cubicBezTo>
                      <a:pt x="335748" y="487288"/>
                      <a:pt x="350477" y="506384"/>
                      <a:pt x="352197" y="510397"/>
                    </a:cubicBezTo>
                    <a:cubicBezTo>
                      <a:pt x="365878" y="542317"/>
                      <a:pt x="345060" y="508517"/>
                      <a:pt x="362789" y="535111"/>
                    </a:cubicBezTo>
                    <a:cubicBezTo>
                      <a:pt x="365143" y="542172"/>
                      <a:pt x="364587" y="551031"/>
                      <a:pt x="369850" y="556294"/>
                    </a:cubicBezTo>
                    <a:cubicBezTo>
                      <a:pt x="378989" y="565433"/>
                      <a:pt x="388955" y="576784"/>
                      <a:pt x="401624" y="581007"/>
                    </a:cubicBezTo>
                    <a:lnTo>
                      <a:pt x="412216" y="584538"/>
                    </a:lnTo>
                    <a:cubicBezTo>
                      <a:pt x="414570" y="588068"/>
                      <a:pt x="417172" y="591445"/>
                      <a:pt x="419277" y="595129"/>
                    </a:cubicBezTo>
                    <a:cubicBezTo>
                      <a:pt x="425071" y="605268"/>
                      <a:pt x="431174" y="619306"/>
                      <a:pt x="433399" y="630435"/>
                    </a:cubicBezTo>
                    <a:cubicBezTo>
                      <a:pt x="434742" y="637153"/>
                      <a:pt x="436840" y="651440"/>
                      <a:pt x="440460" y="658679"/>
                    </a:cubicBezTo>
                    <a:cubicBezTo>
                      <a:pt x="442358" y="662474"/>
                      <a:pt x="445167" y="665740"/>
                      <a:pt x="447521" y="669270"/>
                    </a:cubicBezTo>
                    <a:cubicBezTo>
                      <a:pt x="449728" y="691340"/>
                      <a:pt x="449706" y="702722"/>
                      <a:pt x="454582" y="722228"/>
                    </a:cubicBezTo>
                    <a:cubicBezTo>
                      <a:pt x="455485" y="725838"/>
                      <a:pt x="455481" y="730188"/>
                      <a:pt x="458112" y="732819"/>
                    </a:cubicBezTo>
                    <a:cubicBezTo>
                      <a:pt x="468225" y="742932"/>
                      <a:pt x="477457" y="746921"/>
                      <a:pt x="489887" y="750472"/>
                    </a:cubicBezTo>
                    <a:cubicBezTo>
                      <a:pt x="494552" y="751805"/>
                      <a:pt x="499361" y="752608"/>
                      <a:pt x="504009" y="754002"/>
                    </a:cubicBezTo>
                    <a:cubicBezTo>
                      <a:pt x="511138" y="756141"/>
                      <a:pt x="518131" y="758709"/>
                      <a:pt x="525192" y="761063"/>
                    </a:cubicBezTo>
                    <a:cubicBezTo>
                      <a:pt x="528722" y="762240"/>
                      <a:pt x="532099" y="764068"/>
                      <a:pt x="535783" y="764594"/>
                    </a:cubicBezTo>
                    <a:cubicBezTo>
                      <a:pt x="544811" y="765883"/>
                      <a:pt x="564371" y="767812"/>
                      <a:pt x="574619" y="771655"/>
                    </a:cubicBezTo>
                    <a:cubicBezTo>
                      <a:pt x="579547" y="773503"/>
                      <a:pt x="584228" y="776008"/>
                      <a:pt x="588741" y="778716"/>
                    </a:cubicBezTo>
                    <a:cubicBezTo>
                      <a:pt x="596018" y="783082"/>
                      <a:pt x="602863" y="788131"/>
                      <a:pt x="609924" y="792838"/>
                    </a:cubicBezTo>
                    <a:cubicBezTo>
                      <a:pt x="613454" y="795192"/>
                      <a:pt x="616720" y="798001"/>
                      <a:pt x="620515" y="799899"/>
                    </a:cubicBezTo>
                    <a:cubicBezTo>
                      <a:pt x="625222" y="802253"/>
                      <a:pt x="630354" y="803901"/>
                      <a:pt x="634637" y="806960"/>
                    </a:cubicBezTo>
                    <a:cubicBezTo>
                      <a:pt x="638700" y="809862"/>
                      <a:pt x="641288" y="814486"/>
                      <a:pt x="645229" y="817551"/>
                    </a:cubicBezTo>
                    <a:cubicBezTo>
                      <a:pt x="651928" y="822761"/>
                      <a:pt x="666412" y="831673"/>
                      <a:pt x="666412" y="831673"/>
                    </a:cubicBezTo>
                    <a:cubicBezTo>
                      <a:pt x="667589" y="835204"/>
                      <a:pt x="667617" y="839359"/>
                      <a:pt x="669942" y="842265"/>
                    </a:cubicBezTo>
                    <a:cubicBezTo>
                      <a:pt x="674919" y="848487"/>
                      <a:pt x="684148" y="850531"/>
                      <a:pt x="691125" y="852856"/>
                    </a:cubicBezTo>
                    <a:cubicBezTo>
                      <a:pt x="703558" y="861145"/>
                      <a:pt x="712860" y="868611"/>
                      <a:pt x="726430" y="874039"/>
                    </a:cubicBezTo>
                    <a:cubicBezTo>
                      <a:pt x="733341" y="876803"/>
                      <a:pt x="747613" y="881100"/>
                      <a:pt x="747613" y="881100"/>
                    </a:cubicBezTo>
                    <a:cubicBezTo>
                      <a:pt x="754674" y="879923"/>
                      <a:pt x="762581" y="881121"/>
                      <a:pt x="768796" y="877570"/>
                    </a:cubicBezTo>
                    <a:cubicBezTo>
                      <a:pt x="772027" y="875724"/>
                      <a:pt x="770663" y="870307"/>
                      <a:pt x="772327" y="866978"/>
                    </a:cubicBezTo>
                    <a:cubicBezTo>
                      <a:pt x="774225" y="863183"/>
                      <a:pt x="777034" y="859917"/>
                      <a:pt x="779388" y="856387"/>
                    </a:cubicBezTo>
                    <a:cubicBezTo>
                      <a:pt x="780565" y="838734"/>
                      <a:pt x="778820" y="820640"/>
                      <a:pt x="782918" y="803429"/>
                    </a:cubicBezTo>
                    <a:cubicBezTo>
                      <a:pt x="784884" y="795173"/>
                      <a:pt x="792333" y="789307"/>
                      <a:pt x="797040" y="782246"/>
                    </a:cubicBezTo>
                    <a:lnTo>
                      <a:pt x="811162" y="761063"/>
                    </a:lnTo>
                    <a:cubicBezTo>
                      <a:pt x="813516" y="757533"/>
                      <a:pt x="815223" y="753472"/>
                      <a:pt x="818223" y="750472"/>
                    </a:cubicBezTo>
                    <a:cubicBezTo>
                      <a:pt x="825284" y="743411"/>
                      <a:pt x="833414" y="737277"/>
                      <a:pt x="839406" y="729289"/>
                    </a:cubicBezTo>
                    <a:cubicBezTo>
                      <a:pt x="852544" y="711772"/>
                      <a:pt x="846734" y="720063"/>
                      <a:pt x="857059" y="704575"/>
                    </a:cubicBezTo>
                    <a:cubicBezTo>
                      <a:pt x="863931" y="683956"/>
                      <a:pt x="855211" y="702893"/>
                      <a:pt x="871181" y="686923"/>
                    </a:cubicBezTo>
                    <a:cubicBezTo>
                      <a:pt x="887436" y="670668"/>
                      <a:pt x="866690" y="679219"/>
                      <a:pt x="892364" y="672801"/>
                    </a:cubicBezTo>
                    <a:cubicBezTo>
                      <a:pt x="902956" y="665739"/>
                      <a:pt x="904131" y="666917"/>
                      <a:pt x="910016" y="655148"/>
                    </a:cubicBezTo>
                    <a:cubicBezTo>
                      <a:pt x="911680" y="651820"/>
                      <a:pt x="911222" y="647463"/>
                      <a:pt x="913547" y="644557"/>
                    </a:cubicBezTo>
                    <a:cubicBezTo>
                      <a:pt x="916198" y="641244"/>
                      <a:pt x="920608" y="639850"/>
                      <a:pt x="924138" y="637496"/>
                    </a:cubicBezTo>
                    <a:cubicBezTo>
                      <a:pt x="925315" y="632789"/>
                      <a:pt x="928271" y="628189"/>
                      <a:pt x="927669" y="623374"/>
                    </a:cubicBezTo>
                    <a:cubicBezTo>
                      <a:pt x="926040" y="610342"/>
                      <a:pt x="919078" y="608231"/>
                      <a:pt x="910016" y="602190"/>
                    </a:cubicBezTo>
                    <a:cubicBezTo>
                      <a:pt x="907662" y="598660"/>
                      <a:pt x="903481" y="595809"/>
                      <a:pt x="902955" y="591599"/>
                    </a:cubicBezTo>
                    <a:cubicBezTo>
                      <a:pt x="898203" y="553576"/>
                      <a:pt x="941285" y="575993"/>
                      <a:pt x="966504" y="577477"/>
                    </a:cubicBezTo>
                    <a:lnTo>
                      <a:pt x="987687" y="584538"/>
                    </a:lnTo>
                    <a:cubicBezTo>
                      <a:pt x="991218" y="585715"/>
                      <a:pt x="994669" y="587165"/>
                      <a:pt x="998279" y="588068"/>
                    </a:cubicBezTo>
                    <a:lnTo>
                      <a:pt x="1012401" y="591599"/>
                    </a:lnTo>
                    <a:cubicBezTo>
                      <a:pt x="1020639" y="590422"/>
                      <a:pt x="1030616" y="593266"/>
                      <a:pt x="1037114" y="588068"/>
                    </a:cubicBezTo>
                    <a:cubicBezTo>
                      <a:pt x="1040427" y="585417"/>
                      <a:pt x="1031950" y="581272"/>
                      <a:pt x="1030053" y="577477"/>
                    </a:cubicBezTo>
                    <a:cubicBezTo>
                      <a:pt x="1028389" y="574148"/>
                      <a:pt x="1028848" y="569791"/>
                      <a:pt x="1026523" y="566885"/>
                    </a:cubicBezTo>
                    <a:cubicBezTo>
                      <a:pt x="1023872" y="563572"/>
                      <a:pt x="1019191" y="562540"/>
                      <a:pt x="1015931" y="559824"/>
                    </a:cubicBezTo>
                    <a:cubicBezTo>
                      <a:pt x="1012095" y="556628"/>
                      <a:pt x="1009176" y="552429"/>
                      <a:pt x="1005340" y="549233"/>
                    </a:cubicBezTo>
                    <a:cubicBezTo>
                      <a:pt x="996215" y="541629"/>
                      <a:pt x="994771" y="542180"/>
                      <a:pt x="984157" y="538641"/>
                    </a:cubicBezTo>
                    <a:lnTo>
                      <a:pt x="962974" y="517458"/>
                    </a:lnTo>
                    <a:cubicBezTo>
                      <a:pt x="959443" y="513928"/>
                      <a:pt x="957119" y="508446"/>
                      <a:pt x="952382" y="506867"/>
                    </a:cubicBezTo>
                    <a:cubicBezTo>
                      <a:pt x="937188" y="501801"/>
                      <a:pt x="945401" y="504238"/>
                      <a:pt x="927669" y="499806"/>
                    </a:cubicBezTo>
                    <a:cubicBezTo>
                      <a:pt x="924138" y="497452"/>
                      <a:pt x="919431" y="496276"/>
                      <a:pt x="917077" y="492745"/>
                    </a:cubicBezTo>
                    <a:cubicBezTo>
                      <a:pt x="914386" y="488708"/>
                      <a:pt x="915458" y="483083"/>
                      <a:pt x="913547" y="478623"/>
                    </a:cubicBezTo>
                    <a:cubicBezTo>
                      <a:pt x="911876" y="474723"/>
                      <a:pt x="908840" y="471562"/>
                      <a:pt x="906486" y="468031"/>
                    </a:cubicBezTo>
                    <a:cubicBezTo>
                      <a:pt x="907663" y="457440"/>
                      <a:pt x="908264" y="446769"/>
                      <a:pt x="910016" y="436257"/>
                    </a:cubicBezTo>
                    <a:cubicBezTo>
                      <a:pt x="910628" y="432586"/>
                      <a:pt x="913547" y="429387"/>
                      <a:pt x="913547" y="425665"/>
                    </a:cubicBezTo>
                    <a:cubicBezTo>
                      <a:pt x="913547" y="416177"/>
                      <a:pt x="913207" y="406356"/>
                      <a:pt x="910016" y="397421"/>
                    </a:cubicBezTo>
                    <a:cubicBezTo>
                      <a:pt x="907162" y="389429"/>
                      <a:pt x="903484" y="380033"/>
                      <a:pt x="895894" y="376238"/>
                    </a:cubicBezTo>
                    <a:cubicBezTo>
                      <a:pt x="889870" y="373226"/>
                      <a:pt x="878686" y="366802"/>
                      <a:pt x="871181" y="365647"/>
                    </a:cubicBezTo>
                    <a:cubicBezTo>
                      <a:pt x="859491" y="363849"/>
                      <a:pt x="847644" y="363293"/>
                      <a:pt x="835876" y="362116"/>
                    </a:cubicBezTo>
                    <a:cubicBezTo>
                      <a:pt x="832345" y="360939"/>
                      <a:pt x="829006" y="358586"/>
                      <a:pt x="825284" y="358586"/>
                    </a:cubicBezTo>
                    <a:cubicBezTo>
                      <a:pt x="814636" y="358586"/>
                      <a:pt x="799560" y="374221"/>
                      <a:pt x="793510" y="376238"/>
                    </a:cubicBezTo>
                    <a:cubicBezTo>
                      <a:pt x="769298" y="384309"/>
                      <a:pt x="799349" y="374778"/>
                      <a:pt x="765266" y="383299"/>
                    </a:cubicBezTo>
                    <a:cubicBezTo>
                      <a:pt x="761655" y="384202"/>
                      <a:pt x="758307" y="386023"/>
                      <a:pt x="754674" y="386830"/>
                    </a:cubicBezTo>
                    <a:cubicBezTo>
                      <a:pt x="747686" y="388383"/>
                      <a:pt x="740552" y="389183"/>
                      <a:pt x="733491" y="390360"/>
                    </a:cubicBezTo>
                    <a:cubicBezTo>
                      <a:pt x="709954" y="389183"/>
                      <a:pt x="686366" y="388787"/>
                      <a:pt x="662881" y="386830"/>
                    </a:cubicBezTo>
                    <a:cubicBezTo>
                      <a:pt x="655770" y="386237"/>
                      <a:pt x="631533" y="377557"/>
                      <a:pt x="627576" y="376238"/>
                    </a:cubicBezTo>
                    <a:lnTo>
                      <a:pt x="606393" y="369177"/>
                    </a:lnTo>
                    <a:cubicBezTo>
                      <a:pt x="588943" y="360452"/>
                      <a:pt x="597264" y="363780"/>
                      <a:pt x="581680" y="358586"/>
                    </a:cubicBezTo>
                    <a:cubicBezTo>
                      <a:pt x="578149" y="356232"/>
                      <a:pt x="574883" y="353423"/>
                      <a:pt x="571088" y="351525"/>
                    </a:cubicBezTo>
                    <a:cubicBezTo>
                      <a:pt x="541854" y="336907"/>
                      <a:pt x="580261" y="361170"/>
                      <a:pt x="549905" y="340933"/>
                    </a:cubicBezTo>
                    <a:cubicBezTo>
                      <a:pt x="540490" y="342110"/>
                      <a:pt x="531149" y="344464"/>
                      <a:pt x="521661" y="344464"/>
                    </a:cubicBezTo>
                    <a:cubicBezTo>
                      <a:pt x="517231" y="344464"/>
                      <a:pt x="501941" y="339067"/>
                      <a:pt x="496948" y="337403"/>
                    </a:cubicBezTo>
                    <a:cubicBezTo>
                      <a:pt x="494594" y="333872"/>
                      <a:pt x="491785" y="330606"/>
                      <a:pt x="489887" y="326811"/>
                    </a:cubicBezTo>
                    <a:cubicBezTo>
                      <a:pt x="484145" y="315327"/>
                      <a:pt x="489411" y="315745"/>
                      <a:pt x="479295" y="305628"/>
                    </a:cubicBezTo>
                    <a:cubicBezTo>
                      <a:pt x="476295" y="302628"/>
                      <a:pt x="472234" y="300921"/>
                      <a:pt x="468704" y="298567"/>
                    </a:cubicBezTo>
                    <a:cubicBezTo>
                      <a:pt x="467527" y="295037"/>
                      <a:pt x="466195" y="291554"/>
                      <a:pt x="465173" y="287976"/>
                    </a:cubicBezTo>
                    <a:cubicBezTo>
                      <a:pt x="463840" y="283311"/>
                      <a:pt x="464050" y="278067"/>
                      <a:pt x="461643" y="273854"/>
                    </a:cubicBezTo>
                    <a:cubicBezTo>
                      <a:pt x="459166" y="269519"/>
                      <a:pt x="454582" y="266793"/>
                      <a:pt x="451051" y="263262"/>
                    </a:cubicBezTo>
                    <a:cubicBezTo>
                      <a:pt x="446344" y="264439"/>
                      <a:pt x="441577" y="265399"/>
                      <a:pt x="436929" y="266793"/>
                    </a:cubicBezTo>
                    <a:cubicBezTo>
                      <a:pt x="429800" y="268932"/>
                      <a:pt x="415746" y="273854"/>
                      <a:pt x="415746" y="273854"/>
                    </a:cubicBezTo>
                    <a:cubicBezTo>
                      <a:pt x="405155" y="272677"/>
                      <a:pt x="393987" y="273965"/>
                      <a:pt x="383972" y="270323"/>
                    </a:cubicBezTo>
                    <a:cubicBezTo>
                      <a:pt x="379108" y="268554"/>
                      <a:pt x="374515" y="253303"/>
                      <a:pt x="373380" y="249140"/>
                    </a:cubicBezTo>
                    <a:cubicBezTo>
                      <a:pt x="369614" y="235333"/>
                      <a:pt x="369811" y="220858"/>
                      <a:pt x="359258" y="210305"/>
                    </a:cubicBezTo>
                    <a:cubicBezTo>
                      <a:pt x="356258" y="207305"/>
                      <a:pt x="352197" y="205598"/>
                      <a:pt x="348667" y="203244"/>
                    </a:cubicBezTo>
                    <a:cubicBezTo>
                      <a:pt x="335184" y="183019"/>
                      <a:pt x="349380" y="201767"/>
                      <a:pt x="327484" y="182061"/>
                    </a:cubicBezTo>
                    <a:cubicBezTo>
                      <a:pt x="320062" y="175381"/>
                      <a:pt x="313362" y="167939"/>
                      <a:pt x="306301" y="160878"/>
                    </a:cubicBezTo>
                    <a:cubicBezTo>
                      <a:pt x="302770" y="157347"/>
                      <a:pt x="297942" y="154752"/>
                      <a:pt x="295709" y="150286"/>
                    </a:cubicBezTo>
                    <a:cubicBezTo>
                      <a:pt x="286984" y="132836"/>
                      <a:pt x="290312" y="141157"/>
                      <a:pt x="285118" y="125573"/>
                    </a:cubicBezTo>
                    <a:cubicBezTo>
                      <a:pt x="286295" y="122042"/>
                      <a:pt x="286016" y="117613"/>
                      <a:pt x="288648" y="114981"/>
                    </a:cubicBezTo>
                    <a:cubicBezTo>
                      <a:pt x="291280" y="112349"/>
                      <a:pt x="298063" y="114982"/>
                      <a:pt x="299240" y="111451"/>
                    </a:cubicBezTo>
                    <a:cubicBezTo>
                      <a:pt x="305106" y="93852"/>
                      <a:pt x="291929" y="91908"/>
                      <a:pt x="281587" y="86737"/>
                    </a:cubicBezTo>
                    <a:cubicBezTo>
                      <a:pt x="279233" y="83207"/>
                      <a:pt x="275868" y="80171"/>
                      <a:pt x="274526" y="76146"/>
                    </a:cubicBezTo>
                    <a:cubicBezTo>
                      <a:pt x="271171" y="66080"/>
                      <a:pt x="272851" y="54066"/>
                      <a:pt x="267465" y="44371"/>
                    </a:cubicBezTo>
                    <a:cubicBezTo>
                      <a:pt x="256908" y="25368"/>
                      <a:pt x="255617" y="25462"/>
                      <a:pt x="242752" y="12597"/>
                    </a:cubicBezTo>
                    <a:cubicBezTo>
                      <a:pt x="227453" y="13774"/>
                      <a:pt x="211936" y="13299"/>
                      <a:pt x="196855" y="16127"/>
                    </a:cubicBezTo>
                    <a:cubicBezTo>
                      <a:pt x="192685" y="16909"/>
                      <a:pt x="190141" y="21465"/>
                      <a:pt x="186264" y="23188"/>
                    </a:cubicBezTo>
                    <a:cubicBezTo>
                      <a:pt x="179463" y="26211"/>
                      <a:pt x="172142" y="27895"/>
                      <a:pt x="165081" y="30249"/>
                    </a:cubicBezTo>
                    <a:cubicBezTo>
                      <a:pt x="161550" y="31426"/>
                      <a:pt x="157586" y="31716"/>
                      <a:pt x="154489" y="33780"/>
                    </a:cubicBezTo>
                    <a:cubicBezTo>
                      <a:pt x="140802" y="42905"/>
                      <a:pt x="147923" y="39499"/>
                      <a:pt x="133306" y="44371"/>
                    </a:cubicBezTo>
                    <a:cubicBezTo>
                      <a:pt x="114911" y="38240"/>
                      <a:pt x="124237" y="44857"/>
                      <a:pt x="129776" y="33780"/>
                    </a:cubicBezTo>
                    <a:cubicBezTo>
                      <a:pt x="131946" y="29440"/>
                      <a:pt x="132129" y="24365"/>
                      <a:pt x="133306" y="19658"/>
                    </a:cubicBezTo>
                    <a:cubicBezTo>
                      <a:pt x="118266" y="-2903"/>
                      <a:pt x="130869" y="10011"/>
                      <a:pt x="83879" y="5536"/>
                    </a:cubicBezTo>
                    <a:cubicBezTo>
                      <a:pt x="45439" y="1875"/>
                      <a:pt x="52104" y="-2702"/>
                      <a:pt x="45043" y="2005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8" name="Forma libre 7"/>
              <p:cNvSpPr/>
              <p:nvPr/>
            </p:nvSpPr>
            <p:spPr>
              <a:xfrm>
                <a:off x="2650672" y="1328000"/>
                <a:ext cx="1102591" cy="679520"/>
              </a:xfrm>
              <a:custGeom>
                <a:avLst/>
                <a:gdLst>
                  <a:gd name="connsiteX0" fmla="*/ 533152 w 1102592"/>
                  <a:gd name="connsiteY0" fmla="*/ 421 h 679520"/>
                  <a:gd name="connsiteX1" fmla="*/ 548044 w 1102592"/>
                  <a:gd name="connsiteY1" fmla="*/ 6378 h 679520"/>
                  <a:gd name="connsiteX2" fmla="*/ 565915 w 1102592"/>
                  <a:gd name="connsiteY2" fmla="*/ 21271 h 679520"/>
                  <a:gd name="connsiteX3" fmla="*/ 577829 w 1102592"/>
                  <a:gd name="connsiteY3" fmla="*/ 27228 h 679520"/>
                  <a:gd name="connsiteX4" fmla="*/ 598679 w 1102592"/>
                  <a:gd name="connsiteY4" fmla="*/ 39142 h 679520"/>
                  <a:gd name="connsiteX5" fmla="*/ 619528 w 1102592"/>
                  <a:gd name="connsiteY5" fmla="*/ 42120 h 679520"/>
                  <a:gd name="connsiteX6" fmla="*/ 631442 w 1102592"/>
                  <a:gd name="connsiteY6" fmla="*/ 45099 h 679520"/>
                  <a:gd name="connsiteX7" fmla="*/ 640378 w 1102592"/>
                  <a:gd name="connsiteY7" fmla="*/ 51056 h 679520"/>
                  <a:gd name="connsiteX8" fmla="*/ 649313 w 1102592"/>
                  <a:gd name="connsiteY8" fmla="*/ 54034 h 679520"/>
                  <a:gd name="connsiteX9" fmla="*/ 667184 w 1102592"/>
                  <a:gd name="connsiteY9" fmla="*/ 65948 h 679520"/>
                  <a:gd name="connsiteX10" fmla="*/ 676120 w 1102592"/>
                  <a:gd name="connsiteY10" fmla="*/ 71905 h 679520"/>
                  <a:gd name="connsiteX11" fmla="*/ 685055 w 1102592"/>
                  <a:gd name="connsiteY11" fmla="*/ 77862 h 679520"/>
                  <a:gd name="connsiteX12" fmla="*/ 693991 w 1102592"/>
                  <a:gd name="connsiteY12" fmla="*/ 80841 h 679520"/>
                  <a:gd name="connsiteX13" fmla="*/ 711862 w 1102592"/>
                  <a:gd name="connsiteY13" fmla="*/ 95733 h 679520"/>
                  <a:gd name="connsiteX14" fmla="*/ 720797 w 1102592"/>
                  <a:gd name="connsiteY14" fmla="*/ 98712 h 679520"/>
                  <a:gd name="connsiteX15" fmla="*/ 732711 w 1102592"/>
                  <a:gd name="connsiteY15" fmla="*/ 107647 h 679520"/>
                  <a:gd name="connsiteX16" fmla="*/ 741647 w 1102592"/>
                  <a:gd name="connsiteY16" fmla="*/ 113604 h 679520"/>
                  <a:gd name="connsiteX17" fmla="*/ 744625 w 1102592"/>
                  <a:gd name="connsiteY17" fmla="*/ 125518 h 679520"/>
                  <a:gd name="connsiteX18" fmla="*/ 756539 w 1102592"/>
                  <a:gd name="connsiteY18" fmla="*/ 152325 h 679520"/>
                  <a:gd name="connsiteX19" fmla="*/ 774410 w 1102592"/>
                  <a:gd name="connsiteY19" fmla="*/ 167217 h 679520"/>
                  <a:gd name="connsiteX20" fmla="*/ 786324 w 1102592"/>
                  <a:gd name="connsiteY20" fmla="*/ 191045 h 679520"/>
                  <a:gd name="connsiteX21" fmla="*/ 795260 w 1102592"/>
                  <a:gd name="connsiteY21" fmla="*/ 199981 h 679520"/>
                  <a:gd name="connsiteX22" fmla="*/ 819088 w 1102592"/>
                  <a:gd name="connsiteY22" fmla="*/ 211895 h 679520"/>
                  <a:gd name="connsiteX23" fmla="*/ 819088 w 1102592"/>
                  <a:gd name="connsiteY23" fmla="*/ 235723 h 679520"/>
                  <a:gd name="connsiteX24" fmla="*/ 825045 w 1102592"/>
                  <a:gd name="connsiteY24" fmla="*/ 268486 h 679520"/>
                  <a:gd name="connsiteX25" fmla="*/ 833980 w 1102592"/>
                  <a:gd name="connsiteY25" fmla="*/ 277422 h 679520"/>
                  <a:gd name="connsiteX26" fmla="*/ 845894 w 1102592"/>
                  <a:gd name="connsiteY26" fmla="*/ 328056 h 679520"/>
                  <a:gd name="connsiteX27" fmla="*/ 854830 w 1102592"/>
                  <a:gd name="connsiteY27" fmla="*/ 334013 h 679520"/>
                  <a:gd name="connsiteX28" fmla="*/ 860787 w 1102592"/>
                  <a:gd name="connsiteY28" fmla="*/ 342949 h 679520"/>
                  <a:gd name="connsiteX29" fmla="*/ 899507 w 1102592"/>
                  <a:gd name="connsiteY29" fmla="*/ 354863 h 679520"/>
                  <a:gd name="connsiteX30" fmla="*/ 911421 w 1102592"/>
                  <a:gd name="connsiteY30" fmla="*/ 357841 h 679520"/>
                  <a:gd name="connsiteX31" fmla="*/ 932271 w 1102592"/>
                  <a:gd name="connsiteY31" fmla="*/ 360820 h 679520"/>
                  <a:gd name="connsiteX32" fmla="*/ 950142 w 1102592"/>
                  <a:gd name="connsiteY32" fmla="*/ 375712 h 679520"/>
                  <a:gd name="connsiteX33" fmla="*/ 959077 w 1102592"/>
                  <a:gd name="connsiteY33" fmla="*/ 378691 h 679520"/>
                  <a:gd name="connsiteX34" fmla="*/ 950142 w 1102592"/>
                  <a:gd name="connsiteY34" fmla="*/ 384648 h 679520"/>
                  <a:gd name="connsiteX35" fmla="*/ 956099 w 1102592"/>
                  <a:gd name="connsiteY35" fmla="*/ 393583 h 679520"/>
                  <a:gd name="connsiteX36" fmla="*/ 982905 w 1102592"/>
                  <a:gd name="connsiteY36" fmla="*/ 402519 h 679520"/>
                  <a:gd name="connsiteX37" fmla="*/ 991841 w 1102592"/>
                  <a:gd name="connsiteY37" fmla="*/ 408476 h 679520"/>
                  <a:gd name="connsiteX38" fmla="*/ 1000776 w 1102592"/>
                  <a:gd name="connsiteY38" fmla="*/ 411454 h 679520"/>
                  <a:gd name="connsiteX39" fmla="*/ 1015669 w 1102592"/>
                  <a:gd name="connsiteY39" fmla="*/ 426347 h 679520"/>
                  <a:gd name="connsiteX40" fmla="*/ 1021626 w 1102592"/>
                  <a:gd name="connsiteY40" fmla="*/ 435282 h 679520"/>
                  <a:gd name="connsiteX41" fmla="*/ 1039497 w 1102592"/>
                  <a:gd name="connsiteY41" fmla="*/ 447196 h 679520"/>
                  <a:gd name="connsiteX42" fmla="*/ 1057368 w 1102592"/>
                  <a:gd name="connsiteY42" fmla="*/ 453153 h 679520"/>
                  <a:gd name="connsiteX43" fmla="*/ 1066304 w 1102592"/>
                  <a:gd name="connsiteY43" fmla="*/ 456132 h 679520"/>
                  <a:gd name="connsiteX44" fmla="*/ 1084175 w 1102592"/>
                  <a:gd name="connsiteY44" fmla="*/ 465067 h 679520"/>
                  <a:gd name="connsiteX45" fmla="*/ 1102046 w 1102592"/>
                  <a:gd name="connsiteY45" fmla="*/ 485917 h 679520"/>
                  <a:gd name="connsiteX46" fmla="*/ 1099067 w 1102592"/>
                  <a:gd name="connsiteY46" fmla="*/ 512724 h 679520"/>
                  <a:gd name="connsiteX47" fmla="*/ 1090132 w 1102592"/>
                  <a:gd name="connsiteY47" fmla="*/ 518681 h 679520"/>
                  <a:gd name="connsiteX48" fmla="*/ 1087153 w 1102592"/>
                  <a:gd name="connsiteY48" fmla="*/ 551444 h 679520"/>
                  <a:gd name="connsiteX49" fmla="*/ 1078218 w 1102592"/>
                  <a:gd name="connsiteY49" fmla="*/ 569315 h 679520"/>
                  <a:gd name="connsiteX50" fmla="*/ 1069282 w 1102592"/>
                  <a:gd name="connsiteY50" fmla="*/ 575272 h 679520"/>
                  <a:gd name="connsiteX51" fmla="*/ 1057368 w 1102592"/>
                  <a:gd name="connsiteY51" fmla="*/ 593143 h 679520"/>
                  <a:gd name="connsiteX52" fmla="*/ 1042476 w 1102592"/>
                  <a:gd name="connsiteY52" fmla="*/ 608036 h 679520"/>
                  <a:gd name="connsiteX53" fmla="*/ 1024605 w 1102592"/>
                  <a:gd name="connsiteY53" fmla="*/ 613993 h 679520"/>
                  <a:gd name="connsiteX54" fmla="*/ 1015669 w 1102592"/>
                  <a:gd name="connsiteY54" fmla="*/ 616971 h 679520"/>
                  <a:gd name="connsiteX55" fmla="*/ 997798 w 1102592"/>
                  <a:gd name="connsiteY55" fmla="*/ 625907 h 679520"/>
                  <a:gd name="connsiteX56" fmla="*/ 988862 w 1102592"/>
                  <a:gd name="connsiteY56" fmla="*/ 631864 h 679520"/>
                  <a:gd name="connsiteX57" fmla="*/ 970991 w 1102592"/>
                  <a:gd name="connsiteY57" fmla="*/ 637821 h 679520"/>
                  <a:gd name="connsiteX58" fmla="*/ 962056 w 1102592"/>
                  <a:gd name="connsiteY58" fmla="*/ 640799 h 679520"/>
                  <a:gd name="connsiteX59" fmla="*/ 923335 w 1102592"/>
                  <a:gd name="connsiteY59" fmla="*/ 637821 h 679520"/>
                  <a:gd name="connsiteX60" fmla="*/ 914400 w 1102592"/>
                  <a:gd name="connsiteY60" fmla="*/ 634842 h 679520"/>
                  <a:gd name="connsiteX61" fmla="*/ 902486 w 1102592"/>
                  <a:gd name="connsiteY61" fmla="*/ 631864 h 679520"/>
                  <a:gd name="connsiteX62" fmla="*/ 893550 w 1102592"/>
                  <a:gd name="connsiteY62" fmla="*/ 625907 h 679520"/>
                  <a:gd name="connsiteX63" fmla="*/ 836959 w 1102592"/>
                  <a:gd name="connsiteY63" fmla="*/ 631864 h 679520"/>
                  <a:gd name="connsiteX64" fmla="*/ 825045 w 1102592"/>
                  <a:gd name="connsiteY64" fmla="*/ 649735 h 679520"/>
                  <a:gd name="connsiteX65" fmla="*/ 798238 w 1102592"/>
                  <a:gd name="connsiteY65" fmla="*/ 658670 h 679520"/>
                  <a:gd name="connsiteX66" fmla="*/ 789303 w 1102592"/>
                  <a:gd name="connsiteY66" fmla="*/ 661649 h 679520"/>
                  <a:gd name="connsiteX67" fmla="*/ 765475 w 1102592"/>
                  <a:gd name="connsiteY67" fmla="*/ 667606 h 679520"/>
                  <a:gd name="connsiteX68" fmla="*/ 756539 w 1102592"/>
                  <a:gd name="connsiteY68" fmla="*/ 673563 h 679520"/>
                  <a:gd name="connsiteX69" fmla="*/ 741647 w 1102592"/>
                  <a:gd name="connsiteY69" fmla="*/ 676541 h 679520"/>
                  <a:gd name="connsiteX70" fmla="*/ 732711 w 1102592"/>
                  <a:gd name="connsiteY70" fmla="*/ 679520 h 679520"/>
                  <a:gd name="connsiteX71" fmla="*/ 699948 w 1102592"/>
                  <a:gd name="connsiteY71" fmla="*/ 673563 h 679520"/>
                  <a:gd name="connsiteX72" fmla="*/ 691012 w 1102592"/>
                  <a:gd name="connsiteY72" fmla="*/ 664627 h 679520"/>
                  <a:gd name="connsiteX73" fmla="*/ 682077 w 1102592"/>
                  <a:gd name="connsiteY73" fmla="*/ 658670 h 679520"/>
                  <a:gd name="connsiteX74" fmla="*/ 667184 w 1102592"/>
                  <a:gd name="connsiteY74" fmla="*/ 643778 h 679520"/>
                  <a:gd name="connsiteX75" fmla="*/ 649313 w 1102592"/>
                  <a:gd name="connsiteY75" fmla="*/ 625907 h 679520"/>
                  <a:gd name="connsiteX76" fmla="*/ 622507 w 1102592"/>
                  <a:gd name="connsiteY76" fmla="*/ 619950 h 679520"/>
                  <a:gd name="connsiteX77" fmla="*/ 613571 w 1102592"/>
                  <a:gd name="connsiteY77" fmla="*/ 613993 h 679520"/>
                  <a:gd name="connsiteX78" fmla="*/ 607614 w 1102592"/>
                  <a:gd name="connsiteY78" fmla="*/ 593143 h 679520"/>
                  <a:gd name="connsiteX79" fmla="*/ 586765 w 1102592"/>
                  <a:gd name="connsiteY79" fmla="*/ 581229 h 679520"/>
                  <a:gd name="connsiteX80" fmla="*/ 577829 w 1102592"/>
                  <a:gd name="connsiteY80" fmla="*/ 578251 h 679520"/>
                  <a:gd name="connsiteX81" fmla="*/ 559958 w 1102592"/>
                  <a:gd name="connsiteY81" fmla="*/ 569315 h 679520"/>
                  <a:gd name="connsiteX82" fmla="*/ 512302 w 1102592"/>
                  <a:gd name="connsiteY82" fmla="*/ 581229 h 679520"/>
                  <a:gd name="connsiteX83" fmla="*/ 473582 w 1102592"/>
                  <a:gd name="connsiteY83" fmla="*/ 599100 h 679520"/>
                  <a:gd name="connsiteX84" fmla="*/ 458689 w 1102592"/>
                  <a:gd name="connsiteY84" fmla="*/ 602079 h 679520"/>
                  <a:gd name="connsiteX85" fmla="*/ 449754 w 1102592"/>
                  <a:gd name="connsiteY85" fmla="*/ 605057 h 679520"/>
                  <a:gd name="connsiteX86" fmla="*/ 431883 w 1102592"/>
                  <a:gd name="connsiteY86" fmla="*/ 608036 h 679520"/>
                  <a:gd name="connsiteX87" fmla="*/ 419969 w 1102592"/>
                  <a:gd name="connsiteY87" fmla="*/ 611014 h 679520"/>
                  <a:gd name="connsiteX88" fmla="*/ 339549 w 1102592"/>
                  <a:gd name="connsiteY88" fmla="*/ 605057 h 679520"/>
                  <a:gd name="connsiteX89" fmla="*/ 330614 w 1102592"/>
                  <a:gd name="connsiteY89" fmla="*/ 602079 h 679520"/>
                  <a:gd name="connsiteX90" fmla="*/ 318700 w 1102592"/>
                  <a:gd name="connsiteY90" fmla="*/ 599100 h 679520"/>
                  <a:gd name="connsiteX91" fmla="*/ 300829 w 1102592"/>
                  <a:gd name="connsiteY91" fmla="*/ 593143 h 679520"/>
                  <a:gd name="connsiteX92" fmla="*/ 285936 w 1102592"/>
                  <a:gd name="connsiteY92" fmla="*/ 590165 h 679520"/>
                  <a:gd name="connsiteX93" fmla="*/ 277001 w 1102592"/>
                  <a:gd name="connsiteY93" fmla="*/ 587186 h 679520"/>
                  <a:gd name="connsiteX94" fmla="*/ 259130 w 1102592"/>
                  <a:gd name="connsiteY94" fmla="*/ 584208 h 679520"/>
                  <a:gd name="connsiteX95" fmla="*/ 238280 w 1102592"/>
                  <a:gd name="connsiteY95" fmla="*/ 578251 h 679520"/>
                  <a:gd name="connsiteX96" fmla="*/ 229345 w 1102592"/>
                  <a:gd name="connsiteY96" fmla="*/ 575272 h 679520"/>
                  <a:gd name="connsiteX97" fmla="*/ 148925 w 1102592"/>
                  <a:gd name="connsiteY97" fmla="*/ 581229 h 679520"/>
                  <a:gd name="connsiteX98" fmla="*/ 137011 w 1102592"/>
                  <a:gd name="connsiteY98" fmla="*/ 587186 h 679520"/>
                  <a:gd name="connsiteX99" fmla="*/ 110205 w 1102592"/>
                  <a:gd name="connsiteY99" fmla="*/ 596122 h 679520"/>
                  <a:gd name="connsiteX100" fmla="*/ 101269 w 1102592"/>
                  <a:gd name="connsiteY100" fmla="*/ 599100 h 679520"/>
                  <a:gd name="connsiteX101" fmla="*/ 92334 w 1102592"/>
                  <a:gd name="connsiteY101" fmla="*/ 602079 h 679520"/>
                  <a:gd name="connsiteX102" fmla="*/ 29785 w 1102592"/>
                  <a:gd name="connsiteY102" fmla="*/ 593143 h 679520"/>
                  <a:gd name="connsiteX103" fmla="*/ 23828 w 1102592"/>
                  <a:gd name="connsiteY103" fmla="*/ 584208 h 679520"/>
                  <a:gd name="connsiteX104" fmla="*/ 20849 w 1102592"/>
                  <a:gd name="connsiteY104" fmla="*/ 575272 h 679520"/>
                  <a:gd name="connsiteX105" fmla="*/ 11914 w 1102592"/>
                  <a:gd name="connsiteY105" fmla="*/ 545487 h 679520"/>
                  <a:gd name="connsiteX106" fmla="*/ 2978 w 1102592"/>
                  <a:gd name="connsiteY106" fmla="*/ 539530 h 679520"/>
                  <a:gd name="connsiteX107" fmla="*/ 0 w 1102592"/>
                  <a:gd name="connsiteY107" fmla="*/ 530595 h 679520"/>
                  <a:gd name="connsiteX108" fmla="*/ 20849 w 1102592"/>
                  <a:gd name="connsiteY108" fmla="*/ 509745 h 679520"/>
                  <a:gd name="connsiteX109" fmla="*/ 29785 w 1102592"/>
                  <a:gd name="connsiteY109" fmla="*/ 503788 h 679520"/>
                  <a:gd name="connsiteX110" fmla="*/ 38720 w 1102592"/>
                  <a:gd name="connsiteY110" fmla="*/ 497831 h 679520"/>
                  <a:gd name="connsiteX111" fmla="*/ 47656 w 1102592"/>
                  <a:gd name="connsiteY111" fmla="*/ 491874 h 679520"/>
                  <a:gd name="connsiteX112" fmla="*/ 59570 w 1102592"/>
                  <a:gd name="connsiteY112" fmla="*/ 474003 h 679520"/>
                  <a:gd name="connsiteX113" fmla="*/ 77441 w 1102592"/>
                  <a:gd name="connsiteY113" fmla="*/ 459110 h 679520"/>
                  <a:gd name="connsiteX114" fmla="*/ 86376 w 1102592"/>
                  <a:gd name="connsiteY114" fmla="*/ 453153 h 679520"/>
                  <a:gd name="connsiteX115" fmla="*/ 92334 w 1102592"/>
                  <a:gd name="connsiteY115" fmla="*/ 447196 h 679520"/>
                  <a:gd name="connsiteX116" fmla="*/ 110205 w 1102592"/>
                  <a:gd name="connsiteY116" fmla="*/ 438261 h 679520"/>
                  <a:gd name="connsiteX117" fmla="*/ 137011 w 1102592"/>
                  <a:gd name="connsiteY117" fmla="*/ 435282 h 679520"/>
                  <a:gd name="connsiteX118" fmla="*/ 178710 w 1102592"/>
                  <a:gd name="connsiteY118" fmla="*/ 429325 h 679520"/>
                  <a:gd name="connsiteX119" fmla="*/ 187646 w 1102592"/>
                  <a:gd name="connsiteY119" fmla="*/ 426347 h 679520"/>
                  <a:gd name="connsiteX120" fmla="*/ 300829 w 1102592"/>
                  <a:gd name="connsiteY120" fmla="*/ 432304 h 679520"/>
                  <a:gd name="connsiteX121" fmla="*/ 303807 w 1102592"/>
                  <a:gd name="connsiteY121" fmla="*/ 441239 h 679520"/>
                  <a:gd name="connsiteX122" fmla="*/ 324657 w 1102592"/>
                  <a:gd name="connsiteY122" fmla="*/ 450175 h 679520"/>
                  <a:gd name="connsiteX123" fmla="*/ 345506 w 1102592"/>
                  <a:gd name="connsiteY123" fmla="*/ 444218 h 679520"/>
                  <a:gd name="connsiteX124" fmla="*/ 354442 w 1102592"/>
                  <a:gd name="connsiteY124" fmla="*/ 438261 h 679520"/>
                  <a:gd name="connsiteX125" fmla="*/ 357420 w 1102592"/>
                  <a:gd name="connsiteY125" fmla="*/ 429325 h 679520"/>
                  <a:gd name="connsiteX126" fmla="*/ 366356 w 1102592"/>
                  <a:gd name="connsiteY126" fmla="*/ 426347 h 679520"/>
                  <a:gd name="connsiteX127" fmla="*/ 378270 w 1102592"/>
                  <a:gd name="connsiteY127" fmla="*/ 399540 h 679520"/>
                  <a:gd name="connsiteX128" fmla="*/ 387205 w 1102592"/>
                  <a:gd name="connsiteY128" fmla="*/ 393583 h 679520"/>
                  <a:gd name="connsiteX129" fmla="*/ 396141 w 1102592"/>
                  <a:gd name="connsiteY129" fmla="*/ 390605 h 679520"/>
                  <a:gd name="connsiteX130" fmla="*/ 405076 w 1102592"/>
                  <a:gd name="connsiteY130" fmla="*/ 384648 h 679520"/>
                  <a:gd name="connsiteX131" fmla="*/ 414012 w 1102592"/>
                  <a:gd name="connsiteY131" fmla="*/ 381669 h 679520"/>
                  <a:gd name="connsiteX132" fmla="*/ 428904 w 1102592"/>
                  <a:gd name="connsiteY132" fmla="*/ 360820 h 679520"/>
                  <a:gd name="connsiteX133" fmla="*/ 431883 w 1102592"/>
                  <a:gd name="connsiteY133" fmla="*/ 345927 h 679520"/>
                  <a:gd name="connsiteX134" fmla="*/ 452732 w 1102592"/>
                  <a:gd name="connsiteY134" fmla="*/ 316142 h 679520"/>
                  <a:gd name="connsiteX135" fmla="*/ 461668 w 1102592"/>
                  <a:gd name="connsiteY135" fmla="*/ 307207 h 679520"/>
                  <a:gd name="connsiteX136" fmla="*/ 479539 w 1102592"/>
                  <a:gd name="connsiteY136" fmla="*/ 301250 h 679520"/>
                  <a:gd name="connsiteX137" fmla="*/ 488474 w 1102592"/>
                  <a:gd name="connsiteY137" fmla="*/ 298271 h 679520"/>
                  <a:gd name="connsiteX138" fmla="*/ 506345 w 1102592"/>
                  <a:gd name="connsiteY138" fmla="*/ 295293 h 679520"/>
                  <a:gd name="connsiteX139" fmla="*/ 530173 w 1102592"/>
                  <a:gd name="connsiteY139" fmla="*/ 289336 h 679520"/>
                  <a:gd name="connsiteX140" fmla="*/ 539109 w 1102592"/>
                  <a:gd name="connsiteY140" fmla="*/ 259551 h 679520"/>
                  <a:gd name="connsiteX141" fmla="*/ 545066 w 1102592"/>
                  <a:gd name="connsiteY141" fmla="*/ 241680 h 679520"/>
                  <a:gd name="connsiteX142" fmla="*/ 524216 w 1102592"/>
                  <a:gd name="connsiteY142" fmla="*/ 214873 h 679520"/>
                  <a:gd name="connsiteX143" fmla="*/ 518259 w 1102592"/>
                  <a:gd name="connsiteY143" fmla="*/ 205938 h 679520"/>
                  <a:gd name="connsiteX144" fmla="*/ 506345 w 1102592"/>
                  <a:gd name="connsiteY144" fmla="*/ 188067 h 679520"/>
                  <a:gd name="connsiteX145" fmla="*/ 503367 w 1102592"/>
                  <a:gd name="connsiteY145" fmla="*/ 179131 h 679520"/>
                  <a:gd name="connsiteX146" fmla="*/ 497410 w 1102592"/>
                  <a:gd name="connsiteY146" fmla="*/ 167217 h 679520"/>
                  <a:gd name="connsiteX147" fmla="*/ 488474 w 1102592"/>
                  <a:gd name="connsiteY147" fmla="*/ 158282 h 679520"/>
                  <a:gd name="connsiteX148" fmla="*/ 479539 w 1102592"/>
                  <a:gd name="connsiteY148" fmla="*/ 140411 h 679520"/>
                  <a:gd name="connsiteX149" fmla="*/ 476560 w 1102592"/>
                  <a:gd name="connsiteY149" fmla="*/ 131475 h 679520"/>
                  <a:gd name="connsiteX150" fmla="*/ 464646 w 1102592"/>
                  <a:gd name="connsiteY150" fmla="*/ 110626 h 679520"/>
                  <a:gd name="connsiteX151" fmla="*/ 467625 w 1102592"/>
                  <a:gd name="connsiteY151" fmla="*/ 101690 h 679520"/>
                  <a:gd name="connsiteX152" fmla="*/ 476560 w 1102592"/>
                  <a:gd name="connsiteY152" fmla="*/ 98712 h 679520"/>
                  <a:gd name="connsiteX153" fmla="*/ 500388 w 1102592"/>
                  <a:gd name="connsiteY153" fmla="*/ 95733 h 679520"/>
                  <a:gd name="connsiteX154" fmla="*/ 518259 w 1102592"/>
                  <a:gd name="connsiteY154" fmla="*/ 83819 h 679520"/>
                  <a:gd name="connsiteX155" fmla="*/ 533152 w 1102592"/>
                  <a:gd name="connsiteY155" fmla="*/ 68927 h 679520"/>
                  <a:gd name="connsiteX156" fmla="*/ 533152 w 1102592"/>
                  <a:gd name="connsiteY156" fmla="*/ 18292 h 679520"/>
                  <a:gd name="connsiteX157" fmla="*/ 533152 w 1102592"/>
                  <a:gd name="connsiteY157" fmla="*/ 421 h 67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1102592" h="679520">
                    <a:moveTo>
                      <a:pt x="533152" y="421"/>
                    </a:moveTo>
                    <a:cubicBezTo>
                      <a:pt x="535634" y="-1565"/>
                      <a:pt x="543262" y="3987"/>
                      <a:pt x="548044" y="6378"/>
                    </a:cubicBezTo>
                    <a:cubicBezTo>
                      <a:pt x="563806" y="14259"/>
                      <a:pt x="550540" y="10289"/>
                      <a:pt x="565915" y="21271"/>
                    </a:cubicBezTo>
                    <a:cubicBezTo>
                      <a:pt x="569528" y="23852"/>
                      <a:pt x="573974" y="25025"/>
                      <a:pt x="577829" y="27228"/>
                    </a:cubicBezTo>
                    <a:cubicBezTo>
                      <a:pt x="585212" y="31447"/>
                      <a:pt x="590071" y="36795"/>
                      <a:pt x="598679" y="39142"/>
                    </a:cubicBezTo>
                    <a:cubicBezTo>
                      <a:pt x="605452" y="40989"/>
                      <a:pt x="612621" y="40864"/>
                      <a:pt x="619528" y="42120"/>
                    </a:cubicBezTo>
                    <a:cubicBezTo>
                      <a:pt x="623556" y="42852"/>
                      <a:pt x="627471" y="44106"/>
                      <a:pt x="631442" y="45099"/>
                    </a:cubicBezTo>
                    <a:cubicBezTo>
                      <a:pt x="634421" y="47085"/>
                      <a:pt x="637176" y="49455"/>
                      <a:pt x="640378" y="51056"/>
                    </a:cubicBezTo>
                    <a:cubicBezTo>
                      <a:pt x="643186" y="52460"/>
                      <a:pt x="646569" y="52509"/>
                      <a:pt x="649313" y="54034"/>
                    </a:cubicBezTo>
                    <a:cubicBezTo>
                      <a:pt x="655571" y="57511"/>
                      <a:pt x="661227" y="61977"/>
                      <a:pt x="667184" y="65948"/>
                    </a:cubicBezTo>
                    <a:lnTo>
                      <a:pt x="676120" y="71905"/>
                    </a:lnTo>
                    <a:cubicBezTo>
                      <a:pt x="679098" y="73891"/>
                      <a:pt x="681659" y="76730"/>
                      <a:pt x="685055" y="77862"/>
                    </a:cubicBezTo>
                    <a:cubicBezTo>
                      <a:pt x="688034" y="78855"/>
                      <a:pt x="691183" y="79437"/>
                      <a:pt x="693991" y="80841"/>
                    </a:cubicBezTo>
                    <a:cubicBezTo>
                      <a:pt x="713475" y="90583"/>
                      <a:pt x="692106" y="82562"/>
                      <a:pt x="711862" y="95733"/>
                    </a:cubicBezTo>
                    <a:cubicBezTo>
                      <a:pt x="714474" y="97474"/>
                      <a:pt x="717819" y="97719"/>
                      <a:pt x="720797" y="98712"/>
                    </a:cubicBezTo>
                    <a:cubicBezTo>
                      <a:pt x="724768" y="101690"/>
                      <a:pt x="728671" y="104762"/>
                      <a:pt x="732711" y="107647"/>
                    </a:cubicBezTo>
                    <a:cubicBezTo>
                      <a:pt x="735624" y="109728"/>
                      <a:pt x="739661" y="110625"/>
                      <a:pt x="741647" y="113604"/>
                    </a:cubicBezTo>
                    <a:cubicBezTo>
                      <a:pt x="743918" y="117010"/>
                      <a:pt x="743449" y="121597"/>
                      <a:pt x="744625" y="125518"/>
                    </a:cubicBezTo>
                    <a:cubicBezTo>
                      <a:pt x="747152" y="133943"/>
                      <a:pt x="749700" y="145486"/>
                      <a:pt x="756539" y="152325"/>
                    </a:cubicBezTo>
                    <a:cubicBezTo>
                      <a:pt x="766492" y="162278"/>
                      <a:pt x="765871" y="153798"/>
                      <a:pt x="774410" y="167217"/>
                    </a:cubicBezTo>
                    <a:cubicBezTo>
                      <a:pt x="779178" y="174709"/>
                      <a:pt x="780045" y="184766"/>
                      <a:pt x="786324" y="191045"/>
                    </a:cubicBezTo>
                    <a:cubicBezTo>
                      <a:pt x="789303" y="194024"/>
                      <a:pt x="791706" y="197719"/>
                      <a:pt x="795260" y="199981"/>
                    </a:cubicBezTo>
                    <a:cubicBezTo>
                      <a:pt x="802752" y="204749"/>
                      <a:pt x="819088" y="211895"/>
                      <a:pt x="819088" y="211895"/>
                    </a:cubicBezTo>
                    <a:cubicBezTo>
                      <a:pt x="825895" y="232319"/>
                      <a:pt x="819088" y="206970"/>
                      <a:pt x="819088" y="235723"/>
                    </a:cubicBezTo>
                    <a:cubicBezTo>
                      <a:pt x="819088" y="236550"/>
                      <a:pt x="820855" y="262201"/>
                      <a:pt x="825045" y="268486"/>
                    </a:cubicBezTo>
                    <a:cubicBezTo>
                      <a:pt x="827382" y="271991"/>
                      <a:pt x="831002" y="274443"/>
                      <a:pt x="833980" y="277422"/>
                    </a:cubicBezTo>
                    <a:cubicBezTo>
                      <a:pt x="835291" y="291840"/>
                      <a:pt x="833466" y="315629"/>
                      <a:pt x="845894" y="328056"/>
                    </a:cubicBezTo>
                    <a:cubicBezTo>
                      <a:pt x="848425" y="330587"/>
                      <a:pt x="851851" y="332027"/>
                      <a:pt x="854830" y="334013"/>
                    </a:cubicBezTo>
                    <a:cubicBezTo>
                      <a:pt x="856816" y="336992"/>
                      <a:pt x="858256" y="340418"/>
                      <a:pt x="860787" y="342949"/>
                    </a:cubicBezTo>
                    <a:cubicBezTo>
                      <a:pt x="871056" y="353219"/>
                      <a:pt x="886480" y="352494"/>
                      <a:pt x="899507" y="354863"/>
                    </a:cubicBezTo>
                    <a:cubicBezTo>
                      <a:pt x="903534" y="355595"/>
                      <a:pt x="907394" y="357109"/>
                      <a:pt x="911421" y="357841"/>
                    </a:cubicBezTo>
                    <a:cubicBezTo>
                      <a:pt x="918328" y="359097"/>
                      <a:pt x="925321" y="359827"/>
                      <a:pt x="932271" y="360820"/>
                    </a:cubicBezTo>
                    <a:cubicBezTo>
                      <a:pt x="938860" y="367409"/>
                      <a:pt x="941847" y="371564"/>
                      <a:pt x="950142" y="375712"/>
                    </a:cubicBezTo>
                    <a:cubicBezTo>
                      <a:pt x="952950" y="377116"/>
                      <a:pt x="956099" y="377698"/>
                      <a:pt x="959077" y="378691"/>
                    </a:cubicBezTo>
                    <a:cubicBezTo>
                      <a:pt x="956099" y="380677"/>
                      <a:pt x="950844" y="381138"/>
                      <a:pt x="950142" y="384648"/>
                    </a:cubicBezTo>
                    <a:cubicBezTo>
                      <a:pt x="949440" y="388158"/>
                      <a:pt x="953349" y="391291"/>
                      <a:pt x="956099" y="393583"/>
                    </a:cubicBezTo>
                    <a:cubicBezTo>
                      <a:pt x="963887" y="400073"/>
                      <a:pt x="973526" y="400643"/>
                      <a:pt x="982905" y="402519"/>
                    </a:cubicBezTo>
                    <a:cubicBezTo>
                      <a:pt x="985884" y="404505"/>
                      <a:pt x="988639" y="406875"/>
                      <a:pt x="991841" y="408476"/>
                    </a:cubicBezTo>
                    <a:cubicBezTo>
                      <a:pt x="994649" y="409880"/>
                      <a:pt x="998264" y="409570"/>
                      <a:pt x="1000776" y="411454"/>
                    </a:cubicBezTo>
                    <a:cubicBezTo>
                      <a:pt x="1006393" y="415666"/>
                      <a:pt x="1011775" y="420506"/>
                      <a:pt x="1015669" y="426347"/>
                    </a:cubicBezTo>
                    <a:cubicBezTo>
                      <a:pt x="1017655" y="429325"/>
                      <a:pt x="1018932" y="432925"/>
                      <a:pt x="1021626" y="435282"/>
                    </a:cubicBezTo>
                    <a:cubicBezTo>
                      <a:pt x="1027014" y="439996"/>
                      <a:pt x="1032705" y="444932"/>
                      <a:pt x="1039497" y="447196"/>
                    </a:cubicBezTo>
                    <a:lnTo>
                      <a:pt x="1057368" y="453153"/>
                    </a:lnTo>
                    <a:cubicBezTo>
                      <a:pt x="1060347" y="454146"/>
                      <a:pt x="1063692" y="454390"/>
                      <a:pt x="1066304" y="456132"/>
                    </a:cubicBezTo>
                    <a:cubicBezTo>
                      <a:pt x="1077851" y="463831"/>
                      <a:pt x="1071843" y="460957"/>
                      <a:pt x="1084175" y="465067"/>
                    </a:cubicBezTo>
                    <a:cubicBezTo>
                      <a:pt x="1087482" y="468375"/>
                      <a:pt x="1101352" y="481404"/>
                      <a:pt x="1102046" y="485917"/>
                    </a:cubicBezTo>
                    <a:cubicBezTo>
                      <a:pt x="1103413" y="494803"/>
                      <a:pt x="1102139" y="504275"/>
                      <a:pt x="1099067" y="512724"/>
                    </a:cubicBezTo>
                    <a:cubicBezTo>
                      <a:pt x="1097844" y="516088"/>
                      <a:pt x="1093110" y="516695"/>
                      <a:pt x="1090132" y="518681"/>
                    </a:cubicBezTo>
                    <a:cubicBezTo>
                      <a:pt x="1078204" y="536571"/>
                      <a:pt x="1087153" y="518931"/>
                      <a:pt x="1087153" y="551444"/>
                    </a:cubicBezTo>
                    <a:cubicBezTo>
                      <a:pt x="1087153" y="556290"/>
                      <a:pt x="1081231" y="566302"/>
                      <a:pt x="1078218" y="569315"/>
                    </a:cubicBezTo>
                    <a:cubicBezTo>
                      <a:pt x="1075687" y="571846"/>
                      <a:pt x="1072261" y="573286"/>
                      <a:pt x="1069282" y="575272"/>
                    </a:cubicBezTo>
                    <a:lnTo>
                      <a:pt x="1057368" y="593143"/>
                    </a:lnTo>
                    <a:cubicBezTo>
                      <a:pt x="1051934" y="601295"/>
                      <a:pt x="1051882" y="603856"/>
                      <a:pt x="1042476" y="608036"/>
                    </a:cubicBezTo>
                    <a:cubicBezTo>
                      <a:pt x="1036738" y="610586"/>
                      <a:pt x="1030562" y="612007"/>
                      <a:pt x="1024605" y="613993"/>
                    </a:cubicBezTo>
                    <a:lnTo>
                      <a:pt x="1015669" y="616971"/>
                    </a:lnTo>
                    <a:cubicBezTo>
                      <a:pt x="990069" y="634039"/>
                      <a:pt x="1022456" y="613578"/>
                      <a:pt x="997798" y="625907"/>
                    </a:cubicBezTo>
                    <a:cubicBezTo>
                      <a:pt x="994596" y="627508"/>
                      <a:pt x="992133" y="630410"/>
                      <a:pt x="988862" y="631864"/>
                    </a:cubicBezTo>
                    <a:cubicBezTo>
                      <a:pt x="983124" y="634414"/>
                      <a:pt x="976948" y="635835"/>
                      <a:pt x="970991" y="637821"/>
                    </a:cubicBezTo>
                    <a:lnTo>
                      <a:pt x="962056" y="640799"/>
                    </a:lnTo>
                    <a:cubicBezTo>
                      <a:pt x="949149" y="639806"/>
                      <a:pt x="936180" y="639427"/>
                      <a:pt x="923335" y="637821"/>
                    </a:cubicBezTo>
                    <a:cubicBezTo>
                      <a:pt x="920220" y="637432"/>
                      <a:pt x="917419" y="635705"/>
                      <a:pt x="914400" y="634842"/>
                    </a:cubicBezTo>
                    <a:cubicBezTo>
                      <a:pt x="910464" y="633717"/>
                      <a:pt x="906457" y="632857"/>
                      <a:pt x="902486" y="631864"/>
                    </a:cubicBezTo>
                    <a:cubicBezTo>
                      <a:pt x="899507" y="629878"/>
                      <a:pt x="897125" y="626095"/>
                      <a:pt x="893550" y="625907"/>
                    </a:cubicBezTo>
                    <a:cubicBezTo>
                      <a:pt x="857907" y="624031"/>
                      <a:pt x="858006" y="624847"/>
                      <a:pt x="836959" y="631864"/>
                    </a:cubicBezTo>
                    <a:cubicBezTo>
                      <a:pt x="832988" y="637821"/>
                      <a:pt x="831837" y="647471"/>
                      <a:pt x="825045" y="649735"/>
                    </a:cubicBezTo>
                    <a:lnTo>
                      <a:pt x="798238" y="658670"/>
                    </a:lnTo>
                    <a:cubicBezTo>
                      <a:pt x="795260" y="659663"/>
                      <a:pt x="792349" y="660888"/>
                      <a:pt x="789303" y="661649"/>
                    </a:cubicBezTo>
                    <a:lnTo>
                      <a:pt x="765475" y="667606"/>
                    </a:lnTo>
                    <a:cubicBezTo>
                      <a:pt x="762496" y="669592"/>
                      <a:pt x="759891" y="672306"/>
                      <a:pt x="756539" y="673563"/>
                    </a:cubicBezTo>
                    <a:cubicBezTo>
                      <a:pt x="751799" y="675340"/>
                      <a:pt x="746558" y="675313"/>
                      <a:pt x="741647" y="676541"/>
                    </a:cubicBezTo>
                    <a:cubicBezTo>
                      <a:pt x="738601" y="677303"/>
                      <a:pt x="735690" y="678527"/>
                      <a:pt x="732711" y="679520"/>
                    </a:cubicBezTo>
                    <a:cubicBezTo>
                      <a:pt x="731706" y="679394"/>
                      <a:pt x="706304" y="677800"/>
                      <a:pt x="699948" y="673563"/>
                    </a:cubicBezTo>
                    <a:cubicBezTo>
                      <a:pt x="696443" y="671226"/>
                      <a:pt x="694248" y="667324"/>
                      <a:pt x="691012" y="664627"/>
                    </a:cubicBezTo>
                    <a:cubicBezTo>
                      <a:pt x="688262" y="662335"/>
                      <a:pt x="685055" y="660656"/>
                      <a:pt x="682077" y="658670"/>
                    </a:cubicBezTo>
                    <a:cubicBezTo>
                      <a:pt x="669801" y="640257"/>
                      <a:pt x="683432" y="658220"/>
                      <a:pt x="667184" y="643778"/>
                    </a:cubicBezTo>
                    <a:cubicBezTo>
                      <a:pt x="660887" y="638181"/>
                      <a:pt x="657623" y="627292"/>
                      <a:pt x="649313" y="625907"/>
                    </a:cubicBezTo>
                    <a:cubicBezTo>
                      <a:pt x="628345" y="622412"/>
                      <a:pt x="637171" y="624838"/>
                      <a:pt x="622507" y="619950"/>
                    </a:cubicBezTo>
                    <a:cubicBezTo>
                      <a:pt x="619528" y="617964"/>
                      <a:pt x="615807" y="616788"/>
                      <a:pt x="613571" y="613993"/>
                    </a:cubicBezTo>
                    <a:cubicBezTo>
                      <a:pt x="611351" y="611217"/>
                      <a:pt x="608680" y="595008"/>
                      <a:pt x="607614" y="593143"/>
                    </a:cubicBezTo>
                    <a:cubicBezTo>
                      <a:pt x="601442" y="582343"/>
                      <a:pt x="597266" y="584229"/>
                      <a:pt x="586765" y="581229"/>
                    </a:cubicBezTo>
                    <a:cubicBezTo>
                      <a:pt x="583746" y="580366"/>
                      <a:pt x="580808" y="579244"/>
                      <a:pt x="577829" y="578251"/>
                    </a:cubicBezTo>
                    <a:cubicBezTo>
                      <a:pt x="574038" y="575724"/>
                      <a:pt x="565486" y="568890"/>
                      <a:pt x="559958" y="569315"/>
                    </a:cubicBezTo>
                    <a:cubicBezTo>
                      <a:pt x="551925" y="569933"/>
                      <a:pt x="522470" y="576145"/>
                      <a:pt x="512302" y="581229"/>
                    </a:cubicBezTo>
                    <a:cubicBezTo>
                      <a:pt x="502908" y="585926"/>
                      <a:pt x="485150" y="595629"/>
                      <a:pt x="473582" y="599100"/>
                    </a:cubicBezTo>
                    <a:cubicBezTo>
                      <a:pt x="468733" y="600555"/>
                      <a:pt x="463601" y="600851"/>
                      <a:pt x="458689" y="602079"/>
                    </a:cubicBezTo>
                    <a:cubicBezTo>
                      <a:pt x="455643" y="602840"/>
                      <a:pt x="452819" y="604376"/>
                      <a:pt x="449754" y="605057"/>
                    </a:cubicBezTo>
                    <a:cubicBezTo>
                      <a:pt x="443859" y="606367"/>
                      <a:pt x="437805" y="606852"/>
                      <a:pt x="431883" y="608036"/>
                    </a:cubicBezTo>
                    <a:cubicBezTo>
                      <a:pt x="427869" y="608839"/>
                      <a:pt x="423940" y="610021"/>
                      <a:pt x="419969" y="611014"/>
                    </a:cubicBezTo>
                    <a:cubicBezTo>
                      <a:pt x="399552" y="609940"/>
                      <a:pt x="363405" y="609395"/>
                      <a:pt x="339549" y="605057"/>
                    </a:cubicBezTo>
                    <a:cubicBezTo>
                      <a:pt x="336460" y="604495"/>
                      <a:pt x="333633" y="602941"/>
                      <a:pt x="330614" y="602079"/>
                    </a:cubicBezTo>
                    <a:cubicBezTo>
                      <a:pt x="326678" y="600954"/>
                      <a:pt x="322621" y="600276"/>
                      <a:pt x="318700" y="599100"/>
                    </a:cubicBezTo>
                    <a:cubicBezTo>
                      <a:pt x="312686" y="597296"/>
                      <a:pt x="306986" y="594374"/>
                      <a:pt x="300829" y="593143"/>
                    </a:cubicBezTo>
                    <a:cubicBezTo>
                      <a:pt x="295865" y="592150"/>
                      <a:pt x="290847" y="591393"/>
                      <a:pt x="285936" y="590165"/>
                    </a:cubicBezTo>
                    <a:cubicBezTo>
                      <a:pt x="282890" y="589404"/>
                      <a:pt x="280066" y="587867"/>
                      <a:pt x="277001" y="587186"/>
                    </a:cubicBezTo>
                    <a:cubicBezTo>
                      <a:pt x="271106" y="585876"/>
                      <a:pt x="265087" y="585201"/>
                      <a:pt x="259130" y="584208"/>
                    </a:cubicBezTo>
                    <a:cubicBezTo>
                      <a:pt x="237698" y="577063"/>
                      <a:pt x="264468" y="585734"/>
                      <a:pt x="238280" y="578251"/>
                    </a:cubicBezTo>
                    <a:cubicBezTo>
                      <a:pt x="235261" y="577388"/>
                      <a:pt x="232323" y="576265"/>
                      <a:pt x="229345" y="575272"/>
                    </a:cubicBezTo>
                    <a:cubicBezTo>
                      <a:pt x="227398" y="575380"/>
                      <a:pt x="163060" y="577967"/>
                      <a:pt x="148925" y="581229"/>
                    </a:cubicBezTo>
                    <a:cubicBezTo>
                      <a:pt x="144599" y="582227"/>
                      <a:pt x="141134" y="585537"/>
                      <a:pt x="137011" y="587186"/>
                    </a:cubicBezTo>
                    <a:cubicBezTo>
                      <a:pt x="128266" y="590684"/>
                      <a:pt x="119140" y="593144"/>
                      <a:pt x="110205" y="596122"/>
                    </a:cubicBezTo>
                    <a:lnTo>
                      <a:pt x="101269" y="599100"/>
                    </a:lnTo>
                    <a:lnTo>
                      <a:pt x="92334" y="602079"/>
                    </a:lnTo>
                    <a:cubicBezTo>
                      <a:pt x="77193" y="601238"/>
                      <a:pt x="45204" y="608562"/>
                      <a:pt x="29785" y="593143"/>
                    </a:cubicBezTo>
                    <a:cubicBezTo>
                      <a:pt x="27254" y="590612"/>
                      <a:pt x="25429" y="587410"/>
                      <a:pt x="23828" y="584208"/>
                    </a:cubicBezTo>
                    <a:cubicBezTo>
                      <a:pt x="22424" y="581400"/>
                      <a:pt x="21842" y="578251"/>
                      <a:pt x="20849" y="575272"/>
                    </a:cubicBezTo>
                    <a:cubicBezTo>
                      <a:pt x="18975" y="562150"/>
                      <a:pt x="20944" y="554517"/>
                      <a:pt x="11914" y="545487"/>
                    </a:cubicBezTo>
                    <a:cubicBezTo>
                      <a:pt x="9383" y="542956"/>
                      <a:pt x="5957" y="541516"/>
                      <a:pt x="2978" y="539530"/>
                    </a:cubicBezTo>
                    <a:cubicBezTo>
                      <a:pt x="1985" y="536552"/>
                      <a:pt x="0" y="533734"/>
                      <a:pt x="0" y="530595"/>
                    </a:cubicBezTo>
                    <a:cubicBezTo>
                      <a:pt x="0" y="518361"/>
                      <a:pt x="12318" y="515432"/>
                      <a:pt x="20849" y="509745"/>
                    </a:cubicBezTo>
                    <a:lnTo>
                      <a:pt x="29785" y="503788"/>
                    </a:lnTo>
                    <a:lnTo>
                      <a:pt x="38720" y="497831"/>
                    </a:lnTo>
                    <a:lnTo>
                      <a:pt x="47656" y="491874"/>
                    </a:lnTo>
                    <a:cubicBezTo>
                      <a:pt x="51627" y="485917"/>
                      <a:pt x="53613" y="477974"/>
                      <a:pt x="59570" y="474003"/>
                    </a:cubicBezTo>
                    <a:cubicBezTo>
                      <a:pt x="81753" y="459213"/>
                      <a:pt x="54508" y="478221"/>
                      <a:pt x="77441" y="459110"/>
                    </a:cubicBezTo>
                    <a:cubicBezTo>
                      <a:pt x="80191" y="456818"/>
                      <a:pt x="83581" y="455389"/>
                      <a:pt x="86376" y="453153"/>
                    </a:cubicBezTo>
                    <a:cubicBezTo>
                      <a:pt x="88569" y="451399"/>
                      <a:pt x="90141" y="448950"/>
                      <a:pt x="92334" y="447196"/>
                    </a:cubicBezTo>
                    <a:cubicBezTo>
                      <a:pt x="97753" y="442861"/>
                      <a:pt x="103248" y="439420"/>
                      <a:pt x="110205" y="438261"/>
                    </a:cubicBezTo>
                    <a:cubicBezTo>
                      <a:pt x="119073" y="436783"/>
                      <a:pt x="128096" y="436445"/>
                      <a:pt x="137011" y="435282"/>
                    </a:cubicBezTo>
                    <a:cubicBezTo>
                      <a:pt x="150934" y="433466"/>
                      <a:pt x="178710" y="429325"/>
                      <a:pt x="178710" y="429325"/>
                    </a:cubicBezTo>
                    <a:cubicBezTo>
                      <a:pt x="181689" y="428332"/>
                      <a:pt x="184506" y="426347"/>
                      <a:pt x="187646" y="426347"/>
                    </a:cubicBezTo>
                    <a:cubicBezTo>
                      <a:pt x="285830" y="426347"/>
                      <a:pt x="259745" y="418608"/>
                      <a:pt x="300829" y="432304"/>
                    </a:cubicBezTo>
                    <a:cubicBezTo>
                      <a:pt x="301822" y="435282"/>
                      <a:pt x="301846" y="438788"/>
                      <a:pt x="303807" y="441239"/>
                    </a:cubicBezTo>
                    <a:cubicBezTo>
                      <a:pt x="308949" y="447666"/>
                      <a:pt x="317503" y="448386"/>
                      <a:pt x="324657" y="450175"/>
                    </a:cubicBezTo>
                    <a:cubicBezTo>
                      <a:pt x="328470" y="449222"/>
                      <a:pt x="341236" y="446353"/>
                      <a:pt x="345506" y="444218"/>
                    </a:cubicBezTo>
                    <a:cubicBezTo>
                      <a:pt x="348708" y="442617"/>
                      <a:pt x="351463" y="440247"/>
                      <a:pt x="354442" y="438261"/>
                    </a:cubicBezTo>
                    <a:cubicBezTo>
                      <a:pt x="355435" y="435282"/>
                      <a:pt x="355200" y="431545"/>
                      <a:pt x="357420" y="429325"/>
                    </a:cubicBezTo>
                    <a:cubicBezTo>
                      <a:pt x="359640" y="427105"/>
                      <a:pt x="364531" y="428902"/>
                      <a:pt x="366356" y="426347"/>
                    </a:cubicBezTo>
                    <a:cubicBezTo>
                      <a:pt x="381107" y="405697"/>
                      <a:pt x="364462" y="413349"/>
                      <a:pt x="378270" y="399540"/>
                    </a:cubicBezTo>
                    <a:cubicBezTo>
                      <a:pt x="380801" y="397009"/>
                      <a:pt x="384003" y="395184"/>
                      <a:pt x="387205" y="393583"/>
                    </a:cubicBezTo>
                    <a:cubicBezTo>
                      <a:pt x="390013" y="392179"/>
                      <a:pt x="393162" y="391598"/>
                      <a:pt x="396141" y="390605"/>
                    </a:cubicBezTo>
                    <a:cubicBezTo>
                      <a:pt x="399119" y="388619"/>
                      <a:pt x="401874" y="386249"/>
                      <a:pt x="405076" y="384648"/>
                    </a:cubicBezTo>
                    <a:cubicBezTo>
                      <a:pt x="407884" y="383244"/>
                      <a:pt x="411400" y="383411"/>
                      <a:pt x="414012" y="381669"/>
                    </a:cubicBezTo>
                    <a:cubicBezTo>
                      <a:pt x="423068" y="375632"/>
                      <a:pt x="424245" y="370137"/>
                      <a:pt x="428904" y="360820"/>
                    </a:cubicBezTo>
                    <a:cubicBezTo>
                      <a:pt x="429897" y="355856"/>
                      <a:pt x="429788" y="350536"/>
                      <a:pt x="431883" y="345927"/>
                    </a:cubicBezTo>
                    <a:cubicBezTo>
                      <a:pt x="433535" y="342292"/>
                      <a:pt x="448526" y="321049"/>
                      <a:pt x="452732" y="316142"/>
                    </a:cubicBezTo>
                    <a:cubicBezTo>
                      <a:pt x="455473" y="312944"/>
                      <a:pt x="457986" y="309253"/>
                      <a:pt x="461668" y="307207"/>
                    </a:cubicBezTo>
                    <a:cubicBezTo>
                      <a:pt x="467157" y="304158"/>
                      <a:pt x="473582" y="303236"/>
                      <a:pt x="479539" y="301250"/>
                    </a:cubicBezTo>
                    <a:cubicBezTo>
                      <a:pt x="482517" y="300257"/>
                      <a:pt x="485377" y="298787"/>
                      <a:pt x="488474" y="298271"/>
                    </a:cubicBezTo>
                    <a:cubicBezTo>
                      <a:pt x="494431" y="297278"/>
                      <a:pt x="500440" y="296558"/>
                      <a:pt x="506345" y="295293"/>
                    </a:cubicBezTo>
                    <a:cubicBezTo>
                      <a:pt x="514350" y="293578"/>
                      <a:pt x="530173" y="289336"/>
                      <a:pt x="530173" y="289336"/>
                    </a:cubicBezTo>
                    <a:cubicBezTo>
                      <a:pt x="541696" y="272050"/>
                      <a:pt x="532344" y="288863"/>
                      <a:pt x="539109" y="259551"/>
                    </a:cubicBezTo>
                    <a:cubicBezTo>
                      <a:pt x="540521" y="253433"/>
                      <a:pt x="545066" y="241680"/>
                      <a:pt x="545066" y="241680"/>
                    </a:cubicBezTo>
                    <a:cubicBezTo>
                      <a:pt x="531067" y="227681"/>
                      <a:pt x="538467" y="236250"/>
                      <a:pt x="524216" y="214873"/>
                    </a:cubicBezTo>
                    <a:lnTo>
                      <a:pt x="518259" y="205938"/>
                    </a:lnTo>
                    <a:cubicBezTo>
                      <a:pt x="511178" y="184690"/>
                      <a:pt x="521219" y="210378"/>
                      <a:pt x="506345" y="188067"/>
                    </a:cubicBezTo>
                    <a:cubicBezTo>
                      <a:pt x="504603" y="185455"/>
                      <a:pt x="504604" y="182017"/>
                      <a:pt x="503367" y="179131"/>
                    </a:cubicBezTo>
                    <a:cubicBezTo>
                      <a:pt x="501618" y="175050"/>
                      <a:pt x="499991" y="170830"/>
                      <a:pt x="497410" y="167217"/>
                    </a:cubicBezTo>
                    <a:cubicBezTo>
                      <a:pt x="494962" y="163789"/>
                      <a:pt x="491453" y="161260"/>
                      <a:pt x="488474" y="158282"/>
                    </a:cubicBezTo>
                    <a:cubicBezTo>
                      <a:pt x="480991" y="135827"/>
                      <a:pt x="491084" y="163499"/>
                      <a:pt x="479539" y="140411"/>
                    </a:cubicBezTo>
                    <a:cubicBezTo>
                      <a:pt x="478135" y="137603"/>
                      <a:pt x="477797" y="134361"/>
                      <a:pt x="476560" y="131475"/>
                    </a:cubicBezTo>
                    <a:cubicBezTo>
                      <a:pt x="472025" y="120893"/>
                      <a:pt x="470629" y="119601"/>
                      <a:pt x="464646" y="110626"/>
                    </a:cubicBezTo>
                    <a:cubicBezTo>
                      <a:pt x="465639" y="107647"/>
                      <a:pt x="465405" y="103910"/>
                      <a:pt x="467625" y="101690"/>
                    </a:cubicBezTo>
                    <a:cubicBezTo>
                      <a:pt x="469845" y="99470"/>
                      <a:pt x="473471" y="99274"/>
                      <a:pt x="476560" y="98712"/>
                    </a:cubicBezTo>
                    <a:cubicBezTo>
                      <a:pt x="484435" y="97280"/>
                      <a:pt x="492445" y="96726"/>
                      <a:pt x="500388" y="95733"/>
                    </a:cubicBezTo>
                    <a:cubicBezTo>
                      <a:pt x="506345" y="91762"/>
                      <a:pt x="514288" y="89776"/>
                      <a:pt x="518259" y="83819"/>
                    </a:cubicBezTo>
                    <a:cubicBezTo>
                      <a:pt x="526202" y="71905"/>
                      <a:pt x="521238" y="76870"/>
                      <a:pt x="533152" y="68927"/>
                    </a:cubicBezTo>
                    <a:cubicBezTo>
                      <a:pt x="537429" y="43260"/>
                      <a:pt x="537591" y="51584"/>
                      <a:pt x="533152" y="18292"/>
                    </a:cubicBezTo>
                    <a:cubicBezTo>
                      <a:pt x="531620" y="6804"/>
                      <a:pt x="530670" y="2407"/>
                      <a:pt x="533152" y="421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9" name="Forma libre 8"/>
              <p:cNvSpPr/>
              <p:nvPr/>
            </p:nvSpPr>
            <p:spPr>
              <a:xfrm>
                <a:off x="3621744" y="1531097"/>
                <a:ext cx="2510959" cy="1185445"/>
              </a:xfrm>
              <a:custGeom>
                <a:avLst/>
                <a:gdLst>
                  <a:gd name="connsiteX0" fmla="*/ 280063 w 2510960"/>
                  <a:gd name="connsiteY0" fmla="*/ 56592 h 1185444"/>
                  <a:gd name="connsiteX1" fmla="*/ 262192 w 2510960"/>
                  <a:gd name="connsiteY1" fmla="*/ 32764 h 1185444"/>
                  <a:gd name="connsiteX2" fmla="*/ 259213 w 2510960"/>
                  <a:gd name="connsiteY2" fmla="*/ 23828 h 1185444"/>
                  <a:gd name="connsiteX3" fmla="*/ 262192 w 2510960"/>
                  <a:gd name="connsiteY3" fmla="*/ 14893 h 1185444"/>
                  <a:gd name="connsiteX4" fmla="*/ 271127 w 2510960"/>
                  <a:gd name="connsiteY4" fmla="*/ 11914 h 1185444"/>
                  <a:gd name="connsiteX5" fmla="*/ 315805 w 2510960"/>
                  <a:gd name="connsiteY5" fmla="*/ 14893 h 1185444"/>
                  <a:gd name="connsiteX6" fmla="*/ 342611 w 2510960"/>
                  <a:gd name="connsiteY6" fmla="*/ 11914 h 1185444"/>
                  <a:gd name="connsiteX7" fmla="*/ 357504 w 2510960"/>
                  <a:gd name="connsiteY7" fmla="*/ 8936 h 1185444"/>
                  <a:gd name="connsiteX8" fmla="*/ 366439 w 2510960"/>
                  <a:gd name="connsiteY8" fmla="*/ 5957 h 1185444"/>
                  <a:gd name="connsiteX9" fmla="*/ 428988 w 2510960"/>
                  <a:gd name="connsiteY9" fmla="*/ 2979 h 1185444"/>
                  <a:gd name="connsiteX10" fmla="*/ 437923 w 2510960"/>
                  <a:gd name="connsiteY10" fmla="*/ 0 h 1185444"/>
                  <a:gd name="connsiteX11" fmla="*/ 452816 w 2510960"/>
                  <a:gd name="connsiteY11" fmla="*/ 14893 h 1185444"/>
                  <a:gd name="connsiteX12" fmla="*/ 449837 w 2510960"/>
                  <a:gd name="connsiteY12" fmla="*/ 35742 h 1185444"/>
                  <a:gd name="connsiteX13" fmla="*/ 443880 w 2510960"/>
                  <a:gd name="connsiteY13" fmla="*/ 44678 h 1185444"/>
                  <a:gd name="connsiteX14" fmla="*/ 440902 w 2510960"/>
                  <a:gd name="connsiteY14" fmla="*/ 53613 h 1185444"/>
                  <a:gd name="connsiteX15" fmla="*/ 434945 w 2510960"/>
                  <a:gd name="connsiteY15" fmla="*/ 62549 h 1185444"/>
                  <a:gd name="connsiteX16" fmla="*/ 428988 w 2510960"/>
                  <a:gd name="connsiteY16" fmla="*/ 80420 h 1185444"/>
                  <a:gd name="connsiteX17" fmla="*/ 426009 w 2510960"/>
                  <a:gd name="connsiteY17" fmla="*/ 107226 h 1185444"/>
                  <a:gd name="connsiteX18" fmla="*/ 420052 w 2510960"/>
                  <a:gd name="connsiteY18" fmla="*/ 116162 h 1185444"/>
                  <a:gd name="connsiteX19" fmla="*/ 417074 w 2510960"/>
                  <a:gd name="connsiteY19" fmla="*/ 134033 h 1185444"/>
                  <a:gd name="connsiteX20" fmla="*/ 411117 w 2510960"/>
                  <a:gd name="connsiteY20" fmla="*/ 154882 h 1185444"/>
                  <a:gd name="connsiteX21" fmla="*/ 408138 w 2510960"/>
                  <a:gd name="connsiteY21" fmla="*/ 196581 h 1185444"/>
                  <a:gd name="connsiteX22" fmla="*/ 411117 w 2510960"/>
                  <a:gd name="connsiteY22" fmla="*/ 220409 h 1185444"/>
                  <a:gd name="connsiteX23" fmla="*/ 431966 w 2510960"/>
                  <a:gd name="connsiteY23" fmla="*/ 217431 h 1185444"/>
                  <a:gd name="connsiteX24" fmla="*/ 449837 w 2510960"/>
                  <a:gd name="connsiteY24" fmla="*/ 211474 h 1185444"/>
                  <a:gd name="connsiteX25" fmla="*/ 458773 w 2510960"/>
                  <a:gd name="connsiteY25" fmla="*/ 205517 h 1185444"/>
                  <a:gd name="connsiteX26" fmla="*/ 482601 w 2510960"/>
                  <a:gd name="connsiteY26" fmla="*/ 202538 h 1185444"/>
                  <a:gd name="connsiteX27" fmla="*/ 494515 w 2510960"/>
                  <a:gd name="connsiteY27" fmla="*/ 199560 h 1185444"/>
                  <a:gd name="connsiteX28" fmla="*/ 500472 w 2510960"/>
                  <a:gd name="connsiteY28" fmla="*/ 217431 h 1185444"/>
                  <a:gd name="connsiteX29" fmla="*/ 512386 w 2510960"/>
                  <a:gd name="connsiteY29" fmla="*/ 235302 h 1185444"/>
                  <a:gd name="connsiteX30" fmla="*/ 524300 w 2510960"/>
                  <a:gd name="connsiteY30" fmla="*/ 238280 h 1185444"/>
                  <a:gd name="connsiteX31" fmla="*/ 533235 w 2510960"/>
                  <a:gd name="connsiteY31" fmla="*/ 241259 h 1185444"/>
                  <a:gd name="connsiteX32" fmla="*/ 574934 w 2510960"/>
                  <a:gd name="connsiteY32" fmla="*/ 247216 h 1185444"/>
                  <a:gd name="connsiteX33" fmla="*/ 583870 w 2510960"/>
                  <a:gd name="connsiteY33" fmla="*/ 250194 h 1185444"/>
                  <a:gd name="connsiteX34" fmla="*/ 592805 w 2510960"/>
                  <a:gd name="connsiteY34" fmla="*/ 256151 h 1185444"/>
                  <a:gd name="connsiteX35" fmla="*/ 634504 w 2510960"/>
                  <a:gd name="connsiteY35" fmla="*/ 265087 h 1185444"/>
                  <a:gd name="connsiteX36" fmla="*/ 646418 w 2510960"/>
                  <a:gd name="connsiteY36" fmla="*/ 268065 h 1185444"/>
                  <a:gd name="connsiteX37" fmla="*/ 720881 w 2510960"/>
                  <a:gd name="connsiteY37" fmla="*/ 265087 h 1185444"/>
                  <a:gd name="connsiteX38" fmla="*/ 729816 w 2510960"/>
                  <a:gd name="connsiteY38" fmla="*/ 259130 h 1185444"/>
                  <a:gd name="connsiteX39" fmla="*/ 747687 w 2510960"/>
                  <a:gd name="connsiteY39" fmla="*/ 253173 h 1185444"/>
                  <a:gd name="connsiteX40" fmla="*/ 768537 w 2510960"/>
                  <a:gd name="connsiteY40" fmla="*/ 256151 h 1185444"/>
                  <a:gd name="connsiteX41" fmla="*/ 777472 w 2510960"/>
                  <a:gd name="connsiteY41" fmla="*/ 259130 h 1185444"/>
                  <a:gd name="connsiteX42" fmla="*/ 780451 w 2510960"/>
                  <a:gd name="connsiteY42" fmla="*/ 271044 h 1185444"/>
                  <a:gd name="connsiteX43" fmla="*/ 792365 w 2510960"/>
                  <a:gd name="connsiteY43" fmla="*/ 288915 h 1185444"/>
                  <a:gd name="connsiteX44" fmla="*/ 801300 w 2510960"/>
                  <a:gd name="connsiteY44" fmla="*/ 291893 h 1185444"/>
                  <a:gd name="connsiteX45" fmla="*/ 807257 w 2510960"/>
                  <a:gd name="connsiteY45" fmla="*/ 303808 h 1185444"/>
                  <a:gd name="connsiteX46" fmla="*/ 813214 w 2510960"/>
                  <a:gd name="connsiteY46" fmla="*/ 312743 h 1185444"/>
                  <a:gd name="connsiteX47" fmla="*/ 822150 w 2510960"/>
                  <a:gd name="connsiteY47" fmla="*/ 333593 h 1185444"/>
                  <a:gd name="connsiteX48" fmla="*/ 848956 w 2510960"/>
                  <a:gd name="connsiteY48" fmla="*/ 342528 h 1185444"/>
                  <a:gd name="connsiteX49" fmla="*/ 893634 w 2510960"/>
                  <a:gd name="connsiteY49" fmla="*/ 345507 h 1185444"/>
                  <a:gd name="connsiteX50" fmla="*/ 902569 w 2510960"/>
                  <a:gd name="connsiteY50" fmla="*/ 348485 h 1185444"/>
                  <a:gd name="connsiteX51" fmla="*/ 914483 w 2510960"/>
                  <a:gd name="connsiteY51" fmla="*/ 354442 h 1185444"/>
                  <a:gd name="connsiteX52" fmla="*/ 926397 w 2510960"/>
                  <a:gd name="connsiteY52" fmla="*/ 357421 h 1185444"/>
                  <a:gd name="connsiteX53" fmla="*/ 938311 w 2510960"/>
                  <a:gd name="connsiteY53" fmla="*/ 363378 h 1185444"/>
                  <a:gd name="connsiteX54" fmla="*/ 968097 w 2510960"/>
                  <a:gd name="connsiteY54" fmla="*/ 369335 h 1185444"/>
                  <a:gd name="connsiteX55" fmla="*/ 982989 w 2510960"/>
                  <a:gd name="connsiteY55" fmla="*/ 372313 h 1185444"/>
                  <a:gd name="connsiteX56" fmla="*/ 994903 w 2510960"/>
                  <a:gd name="connsiteY56" fmla="*/ 375292 h 1185444"/>
                  <a:gd name="connsiteX57" fmla="*/ 1012774 w 2510960"/>
                  <a:gd name="connsiteY57" fmla="*/ 378270 h 1185444"/>
                  <a:gd name="connsiteX58" fmla="*/ 1057452 w 2510960"/>
                  <a:gd name="connsiteY58" fmla="*/ 375292 h 1185444"/>
                  <a:gd name="connsiteX59" fmla="*/ 1093194 w 2510960"/>
                  <a:gd name="connsiteY59" fmla="*/ 369335 h 1185444"/>
                  <a:gd name="connsiteX60" fmla="*/ 1111065 w 2510960"/>
                  <a:gd name="connsiteY60" fmla="*/ 354442 h 1185444"/>
                  <a:gd name="connsiteX61" fmla="*/ 1128936 w 2510960"/>
                  <a:gd name="connsiteY61" fmla="*/ 348485 h 1185444"/>
                  <a:gd name="connsiteX62" fmla="*/ 1200420 w 2510960"/>
                  <a:gd name="connsiteY62" fmla="*/ 351464 h 1185444"/>
                  <a:gd name="connsiteX63" fmla="*/ 1221269 w 2510960"/>
                  <a:gd name="connsiteY63" fmla="*/ 360399 h 1185444"/>
                  <a:gd name="connsiteX64" fmla="*/ 1239140 w 2510960"/>
                  <a:gd name="connsiteY64" fmla="*/ 366356 h 1185444"/>
                  <a:gd name="connsiteX65" fmla="*/ 1248076 w 2510960"/>
                  <a:gd name="connsiteY65" fmla="*/ 375292 h 1185444"/>
                  <a:gd name="connsiteX66" fmla="*/ 1259990 w 2510960"/>
                  <a:gd name="connsiteY66" fmla="*/ 399120 h 1185444"/>
                  <a:gd name="connsiteX67" fmla="*/ 1274882 w 2510960"/>
                  <a:gd name="connsiteY67" fmla="*/ 396141 h 1185444"/>
                  <a:gd name="connsiteX68" fmla="*/ 1286796 w 2510960"/>
                  <a:gd name="connsiteY68" fmla="*/ 387206 h 1185444"/>
                  <a:gd name="connsiteX69" fmla="*/ 1295732 w 2510960"/>
                  <a:gd name="connsiteY69" fmla="*/ 384227 h 1185444"/>
                  <a:gd name="connsiteX70" fmla="*/ 1301689 w 2510960"/>
                  <a:gd name="connsiteY70" fmla="*/ 375292 h 1185444"/>
                  <a:gd name="connsiteX71" fmla="*/ 1310624 w 2510960"/>
                  <a:gd name="connsiteY71" fmla="*/ 372313 h 1185444"/>
                  <a:gd name="connsiteX72" fmla="*/ 1352323 w 2510960"/>
                  <a:gd name="connsiteY72" fmla="*/ 375292 h 1185444"/>
                  <a:gd name="connsiteX73" fmla="*/ 1417850 w 2510960"/>
                  <a:gd name="connsiteY73" fmla="*/ 372313 h 1185444"/>
                  <a:gd name="connsiteX74" fmla="*/ 1420829 w 2510960"/>
                  <a:gd name="connsiteY74" fmla="*/ 324657 h 1185444"/>
                  <a:gd name="connsiteX75" fmla="*/ 1423807 w 2510960"/>
                  <a:gd name="connsiteY75" fmla="*/ 315722 h 1185444"/>
                  <a:gd name="connsiteX76" fmla="*/ 1429764 w 2510960"/>
                  <a:gd name="connsiteY76" fmla="*/ 294872 h 1185444"/>
                  <a:gd name="connsiteX77" fmla="*/ 1432743 w 2510960"/>
                  <a:gd name="connsiteY77" fmla="*/ 259130 h 1185444"/>
                  <a:gd name="connsiteX78" fmla="*/ 1435721 w 2510960"/>
                  <a:gd name="connsiteY78" fmla="*/ 250194 h 1185444"/>
                  <a:gd name="connsiteX79" fmla="*/ 1444657 w 2510960"/>
                  <a:gd name="connsiteY79" fmla="*/ 247216 h 1185444"/>
                  <a:gd name="connsiteX80" fmla="*/ 1480399 w 2510960"/>
                  <a:gd name="connsiteY80" fmla="*/ 244237 h 1185444"/>
                  <a:gd name="connsiteX81" fmla="*/ 1507205 w 2510960"/>
                  <a:gd name="connsiteY81" fmla="*/ 229345 h 1185444"/>
                  <a:gd name="connsiteX82" fmla="*/ 1516141 w 2510960"/>
                  <a:gd name="connsiteY82" fmla="*/ 220409 h 1185444"/>
                  <a:gd name="connsiteX83" fmla="*/ 1534012 w 2510960"/>
                  <a:gd name="connsiteY83" fmla="*/ 208495 h 1185444"/>
                  <a:gd name="connsiteX84" fmla="*/ 1560818 w 2510960"/>
                  <a:gd name="connsiteY84" fmla="*/ 220409 h 1185444"/>
                  <a:gd name="connsiteX85" fmla="*/ 1563797 w 2510960"/>
                  <a:gd name="connsiteY85" fmla="*/ 232323 h 1185444"/>
                  <a:gd name="connsiteX86" fmla="*/ 1581668 w 2510960"/>
                  <a:gd name="connsiteY86" fmla="*/ 238280 h 1185444"/>
                  <a:gd name="connsiteX87" fmla="*/ 1590603 w 2510960"/>
                  <a:gd name="connsiteY87" fmla="*/ 241259 h 1185444"/>
                  <a:gd name="connsiteX88" fmla="*/ 1599539 w 2510960"/>
                  <a:gd name="connsiteY88" fmla="*/ 247216 h 1185444"/>
                  <a:gd name="connsiteX89" fmla="*/ 1653152 w 2510960"/>
                  <a:gd name="connsiteY89" fmla="*/ 250194 h 1185444"/>
                  <a:gd name="connsiteX90" fmla="*/ 1679958 w 2510960"/>
                  <a:gd name="connsiteY90" fmla="*/ 265087 h 1185444"/>
                  <a:gd name="connsiteX91" fmla="*/ 1688894 w 2510960"/>
                  <a:gd name="connsiteY91" fmla="*/ 271044 h 1185444"/>
                  <a:gd name="connsiteX92" fmla="*/ 1697829 w 2510960"/>
                  <a:gd name="connsiteY92" fmla="*/ 288915 h 1185444"/>
                  <a:gd name="connsiteX93" fmla="*/ 1703786 w 2510960"/>
                  <a:gd name="connsiteY93" fmla="*/ 297850 h 1185444"/>
                  <a:gd name="connsiteX94" fmla="*/ 1706765 w 2510960"/>
                  <a:gd name="connsiteY94" fmla="*/ 306786 h 1185444"/>
                  <a:gd name="connsiteX95" fmla="*/ 1715700 w 2510960"/>
                  <a:gd name="connsiteY95" fmla="*/ 309765 h 1185444"/>
                  <a:gd name="connsiteX96" fmla="*/ 1736550 w 2510960"/>
                  <a:gd name="connsiteY96" fmla="*/ 306786 h 1185444"/>
                  <a:gd name="connsiteX97" fmla="*/ 1745485 w 2510960"/>
                  <a:gd name="connsiteY97" fmla="*/ 303808 h 1185444"/>
                  <a:gd name="connsiteX98" fmla="*/ 1754421 w 2510960"/>
                  <a:gd name="connsiteY98" fmla="*/ 300829 h 1185444"/>
                  <a:gd name="connsiteX99" fmla="*/ 1790163 w 2510960"/>
                  <a:gd name="connsiteY99" fmla="*/ 294872 h 1185444"/>
                  <a:gd name="connsiteX100" fmla="*/ 1787184 w 2510960"/>
                  <a:gd name="connsiteY100" fmla="*/ 303808 h 1185444"/>
                  <a:gd name="connsiteX101" fmla="*/ 1799098 w 2510960"/>
                  <a:gd name="connsiteY101" fmla="*/ 330614 h 1185444"/>
                  <a:gd name="connsiteX102" fmla="*/ 1805055 w 2510960"/>
                  <a:gd name="connsiteY102" fmla="*/ 348485 h 1185444"/>
                  <a:gd name="connsiteX103" fmla="*/ 1813991 w 2510960"/>
                  <a:gd name="connsiteY103" fmla="*/ 354442 h 1185444"/>
                  <a:gd name="connsiteX104" fmla="*/ 1831862 w 2510960"/>
                  <a:gd name="connsiteY104" fmla="*/ 363378 h 1185444"/>
                  <a:gd name="connsiteX105" fmla="*/ 1837819 w 2510960"/>
                  <a:gd name="connsiteY105" fmla="*/ 372313 h 1185444"/>
                  <a:gd name="connsiteX106" fmla="*/ 1840797 w 2510960"/>
                  <a:gd name="connsiteY106" fmla="*/ 387206 h 1185444"/>
                  <a:gd name="connsiteX107" fmla="*/ 1849733 w 2510960"/>
                  <a:gd name="connsiteY107" fmla="*/ 396141 h 1185444"/>
                  <a:gd name="connsiteX108" fmla="*/ 1855690 w 2510960"/>
                  <a:gd name="connsiteY108" fmla="*/ 405077 h 1185444"/>
                  <a:gd name="connsiteX109" fmla="*/ 1858668 w 2510960"/>
                  <a:gd name="connsiteY109" fmla="*/ 414012 h 1185444"/>
                  <a:gd name="connsiteX110" fmla="*/ 1873561 w 2510960"/>
                  <a:gd name="connsiteY110" fmla="*/ 425926 h 1185444"/>
                  <a:gd name="connsiteX111" fmla="*/ 1879518 w 2510960"/>
                  <a:gd name="connsiteY111" fmla="*/ 434862 h 1185444"/>
                  <a:gd name="connsiteX112" fmla="*/ 1888454 w 2510960"/>
                  <a:gd name="connsiteY112" fmla="*/ 443797 h 1185444"/>
                  <a:gd name="connsiteX113" fmla="*/ 1897389 w 2510960"/>
                  <a:gd name="connsiteY113" fmla="*/ 464647 h 1185444"/>
                  <a:gd name="connsiteX114" fmla="*/ 1906325 w 2510960"/>
                  <a:gd name="connsiteY114" fmla="*/ 467625 h 1185444"/>
                  <a:gd name="connsiteX115" fmla="*/ 1924196 w 2510960"/>
                  <a:gd name="connsiteY115" fmla="*/ 479539 h 1185444"/>
                  <a:gd name="connsiteX116" fmla="*/ 1930153 w 2510960"/>
                  <a:gd name="connsiteY116" fmla="*/ 488475 h 1185444"/>
                  <a:gd name="connsiteX117" fmla="*/ 1953981 w 2510960"/>
                  <a:gd name="connsiteY117" fmla="*/ 500389 h 1185444"/>
                  <a:gd name="connsiteX118" fmla="*/ 1959938 w 2510960"/>
                  <a:gd name="connsiteY118" fmla="*/ 521238 h 1185444"/>
                  <a:gd name="connsiteX119" fmla="*/ 1965895 w 2510960"/>
                  <a:gd name="connsiteY119" fmla="*/ 530174 h 1185444"/>
                  <a:gd name="connsiteX120" fmla="*/ 1983766 w 2510960"/>
                  <a:gd name="connsiteY120" fmla="*/ 542088 h 1185444"/>
                  <a:gd name="connsiteX121" fmla="*/ 1989723 w 2510960"/>
                  <a:gd name="connsiteY121" fmla="*/ 551023 h 1185444"/>
                  <a:gd name="connsiteX122" fmla="*/ 2007594 w 2510960"/>
                  <a:gd name="connsiteY122" fmla="*/ 559959 h 1185444"/>
                  <a:gd name="connsiteX123" fmla="*/ 2025465 w 2510960"/>
                  <a:gd name="connsiteY123" fmla="*/ 562937 h 1185444"/>
                  <a:gd name="connsiteX124" fmla="*/ 2105884 w 2510960"/>
                  <a:gd name="connsiteY124" fmla="*/ 565916 h 1185444"/>
                  <a:gd name="connsiteX125" fmla="*/ 2117798 w 2510960"/>
                  <a:gd name="connsiteY125" fmla="*/ 568894 h 1185444"/>
                  <a:gd name="connsiteX126" fmla="*/ 2126734 w 2510960"/>
                  <a:gd name="connsiteY126" fmla="*/ 571873 h 1185444"/>
                  <a:gd name="connsiteX127" fmla="*/ 2147583 w 2510960"/>
                  <a:gd name="connsiteY127" fmla="*/ 574851 h 1185444"/>
                  <a:gd name="connsiteX128" fmla="*/ 2174390 w 2510960"/>
                  <a:gd name="connsiteY128" fmla="*/ 586765 h 1185444"/>
                  <a:gd name="connsiteX129" fmla="*/ 2183325 w 2510960"/>
                  <a:gd name="connsiteY129" fmla="*/ 595701 h 1185444"/>
                  <a:gd name="connsiteX130" fmla="*/ 2198218 w 2510960"/>
                  <a:gd name="connsiteY130" fmla="*/ 616550 h 1185444"/>
                  <a:gd name="connsiteX131" fmla="*/ 2254809 w 2510960"/>
                  <a:gd name="connsiteY131" fmla="*/ 625486 h 1185444"/>
                  <a:gd name="connsiteX132" fmla="*/ 2263745 w 2510960"/>
                  <a:gd name="connsiteY132" fmla="*/ 631443 h 1185444"/>
                  <a:gd name="connsiteX133" fmla="*/ 2269702 w 2510960"/>
                  <a:gd name="connsiteY133" fmla="*/ 640378 h 1185444"/>
                  <a:gd name="connsiteX134" fmla="*/ 2290551 w 2510960"/>
                  <a:gd name="connsiteY134" fmla="*/ 652292 h 1185444"/>
                  <a:gd name="connsiteX135" fmla="*/ 2299487 w 2510960"/>
                  <a:gd name="connsiteY135" fmla="*/ 655271 h 1185444"/>
                  <a:gd name="connsiteX136" fmla="*/ 2317358 w 2510960"/>
                  <a:gd name="connsiteY136" fmla="*/ 667185 h 1185444"/>
                  <a:gd name="connsiteX137" fmla="*/ 2326293 w 2510960"/>
                  <a:gd name="connsiteY137" fmla="*/ 673142 h 1185444"/>
                  <a:gd name="connsiteX138" fmla="*/ 2344164 w 2510960"/>
                  <a:gd name="connsiteY138" fmla="*/ 679099 h 1185444"/>
                  <a:gd name="connsiteX139" fmla="*/ 2353100 w 2510960"/>
                  <a:gd name="connsiteY139" fmla="*/ 682077 h 1185444"/>
                  <a:gd name="connsiteX140" fmla="*/ 2365014 w 2510960"/>
                  <a:gd name="connsiteY140" fmla="*/ 685056 h 1185444"/>
                  <a:gd name="connsiteX141" fmla="*/ 2373949 w 2510960"/>
                  <a:gd name="connsiteY141" fmla="*/ 688034 h 1185444"/>
                  <a:gd name="connsiteX142" fmla="*/ 2397777 w 2510960"/>
                  <a:gd name="connsiteY142" fmla="*/ 693991 h 1185444"/>
                  <a:gd name="connsiteX143" fmla="*/ 2409691 w 2510960"/>
                  <a:gd name="connsiteY143" fmla="*/ 696970 h 1185444"/>
                  <a:gd name="connsiteX144" fmla="*/ 2442455 w 2510960"/>
                  <a:gd name="connsiteY144" fmla="*/ 705905 h 1185444"/>
                  <a:gd name="connsiteX145" fmla="*/ 2454369 w 2510960"/>
                  <a:gd name="connsiteY145" fmla="*/ 708884 h 1185444"/>
                  <a:gd name="connsiteX146" fmla="*/ 2472240 w 2510960"/>
                  <a:gd name="connsiteY146" fmla="*/ 714841 h 1185444"/>
                  <a:gd name="connsiteX147" fmla="*/ 2475218 w 2510960"/>
                  <a:gd name="connsiteY147" fmla="*/ 723776 h 1185444"/>
                  <a:gd name="connsiteX148" fmla="*/ 2466283 w 2510960"/>
                  <a:gd name="connsiteY148" fmla="*/ 726755 h 1185444"/>
                  <a:gd name="connsiteX149" fmla="*/ 2439476 w 2510960"/>
                  <a:gd name="connsiteY149" fmla="*/ 741647 h 1185444"/>
                  <a:gd name="connsiteX150" fmla="*/ 2430541 w 2510960"/>
                  <a:gd name="connsiteY150" fmla="*/ 747604 h 1185444"/>
                  <a:gd name="connsiteX151" fmla="*/ 2418627 w 2510960"/>
                  <a:gd name="connsiteY151" fmla="*/ 750583 h 1185444"/>
                  <a:gd name="connsiteX152" fmla="*/ 2323315 w 2510960"/>
                  <a:gd name="connsiteY152" fmla="*/ 747604 h 1185444"/>
                  <a:gd name="connsiteX153" fmla="*/ 2314379 w 2510960"/>
                  <a:gd name="connsiteY153" fmla="*/ 741647 h 1185444"/>
                  <a:gd name="connsiteX154" fmla="*/ 2305444 w 2510960"/>
                  <a:gd name="connsiteY154" fmla="*/ 738669 h 1185444"/>
                  <a:gd name="connsiteX155" fmla="*/ 2296508 w 2510960"/>
                  <a:gd name="connsiteY155" fmla="*/ 729733 h 1185444"/>
                  <a:gd name="connsiteX156" fmla="*/ 2275659 w 2510960"/>
                  <a:gd name="connsiteY156" fmla="*/ 723776 h 1185444"/>
                  <a:gd name="connsiteX157" fmla="*/ 2248852 w 2510960"/>
                  <a:gd name="connsiteY157" fmla="*/ 711862 h 1185444"/>
                  <a:gd name="connsiteX158" fmla="*/ 2225024 w 2510960"/>
                  <a:gd name="connsiteY158" fmla="*/ 702927 h 1185444"/>
                  <a:gd name="connsiteX159" fmla="*/ 2201196 w 2510960"/>
                  <a:gd name="connsiteY159" fmla="*/ 705905 h 1185444"/>
                  <a:gd name="connsiteX160" fmla="*/ 2192261 w 2510960"/>
                  <a:gd name="connsiteY160" fmla="*/ 708884 h 1185444"/>
                  <a:gd name="connsiteX161" fmla="*/ 2171411 w 2510960"/>
                  <a:gd name="connsiteY161" fmla="*/ 711862 h 1185444"/>
                  <a:gd name="connsiteX162" fmla="*/ 2162476 w 2510960"/>
                  <a:gd name="connsiteY162" fmla="*/ 714841 h 1185444"/>
                  <a:gd name="connsiteX163" fmla="*/ 2156519 w 2510960"/>
                  <a:gd name="connsiteY163" fmla="*/ 732712 h 1185444"/>
                  <a:gd name="connsiteX164" fmla="*/ 2150562 w 2510960"/>
                  <a:gd name="connsiteY164" fmla="*/ 756540 h 1185444"/>
                  <a:gd name="connsiteX165" fmla="*/ 2153540 w 2510960"/>
                  <a:gd name="connsiteY165" fmla="*/ 765475 h 1185444"/>
                  <a:gd name="connsiteX166" fmla="*/ 2189282 w 2510960"/>
                  <a:gd name="connsiteY166" fmla="*/ 771432 h 1185444"/>
                  <a:gd name="connsiteX167" fmla="*/ 2228003 w 2510960"/>
                  <a:gd name="connsiteY167" fmla="*/ 774411 h 1185444"/>
                  <a:gd name="connsiteX168" fmla="*/ 2239917 w 2510960"/>
                  <a:gd name="connsiteY168" fmla="*/ 789303 h 1185444"/>
                  <a:gd name="connsiteX169" fmla="*/ 2248852 w 2510960"/>
                  <a:gd name="connsiteY169" fmla="*/ 795260 h 1185444"/>
                  <a:gd name="connsiteX170" fmla="*/ 2257788 w 2510960"/>
                  <a:gd name="connsiteY170" fmla="*/ 804196 h 1185444"/>
                  <a:gd name="connsiteX171" fmla="*/ 2269702 w 2510960"/>
                  <a:gd name="connsiteY171" fmla="*/ 825045 h 1185444"/>
                  <a:gd name="connsiteX172" fmla="*/ 2275659 w 2510960"/>
                  <a:gd name="connsiteY172" fmla="*/ 842916 h 1185444"/>
                  <a:gd name="connsiteX173" fmla="*/ 2278637 w 2510960"/>
                  <a:gd name="connsiteY173" fmla="*/ 857809 h 1185444"/>
                  <a:gd name="connsiteX174" fmla="*/ 2287573 w 2510960"/>
                  <a:gd name="connsiteY174" fmla="*/ 866744 h 1185444"/>
                  <a:gd name="connsiteX175" fmla="*/ 2293530 w 2510960"/>
                  <a:gd name="connsiteY175" fmla="*/ 884615 h 1185444"/>
                  <a:gd name="connsiteX176" fmla="*/ 2296508 w 2510960"/>
                  <a:gd name="connsiteY176" fmla="*/ 893551 h 1185444"/>
                  <a:gd name="connsiteX177" fmla="*/ 2302465 w 2510960"/>
                  <a:gd name="connsiteY177" fmla="*/ 902486 h 1185444"/>
                  <a:gd name="connsiteX178" fmla="*/ 2317358 w 2510960"/>
                  <a:gd name="connsiteY178" fmla="*/ 932271 h 1185444"/>
                  <a:gd name="connsiteX179" fmla="*/ 2329272 w 2510960"/>
                  <a:gd name="connsiteY179" fmla="*/ 953121 h 1185444"/>
                  <a:gd name="connsiteX180" fmla="*/ 2338207 w 2510960"/>
                  <a:gd name="connsiteY180" fmla="*/ 959078 h 1185444"/>
                  <a:gd name="connsiteX181" fmla="*/ 2350121 w 2510960"/>
                  <a:gd name="connsiteY181" fmla="*/ 979927 h 1185444"/>
                  <a:gd name="connsiteX182" fmla="*/ 2362035 w 2510960"/>
                  <a:gd name="connsiteY182" fmla="*/ 997798 h 1185444"/>
                  <a:gd name="connsiteX183" fmla="*/ 2365014 w 2510960"/>
                  <a:gd name="connsiteY183" fmla="*/ 1006734 h 1185444"/>
                  <a:gd name="connsiteX184" fmla="*/ 2382885 w 2510960"/>
                  <a:gd name="connsiteY184" fmla="*/ 1015669 h 1185444"/>
                  <a:gd name="connsiteX185" fmla="*/ 2391820 w 2510960"/>
                  <a:gd name="connsiteY185" fmla="*/ 1021626 h 1185444"/>
                  <a:gd name="connsiteX186" fmla="*/ 2412670 w 2510960"/>
                  <a:gd name="connsiteY186" fmla="*/ 1024605 h 1185444"/>
                  <a:gd name="connsiteX187" fmla="*/ 2421605 w 2510960"/>
                  <a:gd name="connsiteY187" fmla="*/ 1027583 h 1185444"/>
                  <a:gd name="connsiteX188" fmla="*/ 2436498 w 2510960"/>
                  <a:gd name="connsiteY188" fmla="*/ 1045454 h 1185444"/>
                  <a:gd name="connsiteX189" fmla="*/ 2454369 w 2510960"/>
                  <a:gd name="connsiteY189" fmla="*/ 1057368 h 1185444"/>
                  <a:gd name="connsiteX190" fmla="*/ 2466283 w 2510960"/>
                  <a:gd name="connsiteY190" fmla="*/ 1060347 h 1185444"/>
                  <a:gd name="connsiteX191" fmla="*/ 2475218 w 2510960"/>
                  <a:gd name="connsiteY191" fmla="*/ 1066304 h 1185444"/>
                  <a:gd name="connsiteX192" fmla="*/ 2484154 w 2510960"/>
                  <a:gd name="connsiteY192" fmla="*/ 1084175 h 1185444"/>
                  <a:gd name="connsiteX193" fmla="*/ 2493089 w 2510960"/>
                  <a:gd name="connsiteY193" fmla="*/ 1087153 h 1185444"/>
                  <a:gd name="connsiteX194" fmla="*/ 2502025 w 2510960"/>
                  <a:gd name="connsiteY194" fmla="*/ 1105024 h 1185444"/>
                  <a:gd name="connsiteX195" fmla="*/ 2510960 w 2510960"/>
                  <a:gd name="connsiteY195" fmla="*/ 1125874 h 1185444"/>
                  <a:gd name="connsiteX196" fmla="*/ 2505003 w 2510960"/>
                  <a:gd name="connsiteY196" fmla="*/ 1161616 h 1185444"/>
                  <a:gd name="connsiteX197" fmla="*/ 2487132 w 2510960"/>
                  <a:gd name="connsiteY197" fmla="*/ 1173530 h 1185444"/>
                  <a:gd name="connsiteX198" fmla="*/ 2478197 w 2510960"/>
                  <a:gd name="connsiteY198" fmla="*/ 1179487 h 1185444"/>
                  <a:gd name="connsiteX199" fmla="*/ 2457347 w 2510960"/>
                  <a:gd name="connsiteY199" fmla="*/ 1185444 h 1185444"/>
                  <a:gd name="connsiteX200" fmla="*/ 2436498 w 2510960"/>
                  <a:gd name="connsiteY200" fmla="*/ 1182465 h 1185444"/>
                  <a:gd name="connsiteX201" fmla="*/ 2427562 w 2510960"/>
                  <a:gd name="connsiteY201" fmla="*/ 1173530 h 1185444"/>
                  <a:gd name="connsiteX202" fmla="*/ 2400756 w 2510960"/>
                  <a:gd name="connsiteY202" fmla="*/ 1158637 h 1185444"/>
                  <a:gd name="connsiteX203" fmla="*/ 2388842 w 2510960"/>
                  <a:gd name="connsiteY203" fmla="*/ 1155659 h 1185444"/>
                  <a:gd name="connsiteX204" fmla="*/ 2379906 w 2510960"/>
                  <a:gd name="connsiteY204" fmla="*/ 1149702 h 1185444"/>
                  <a:gd name="connsiteX205" fmla="*/ 2365014 w 2510960"/>
                  <a:gd name="connsiteY205" fmla="*/ 1146723 h 1185444"/>
                  <a:gd name="connsiteX206" fmla="*/ 2356078 w 2510960"/>
                  <a:gd name="connsiteY206" fmla="*/ 1143745 h 1185444"/>
                  <a:gd name="connsiteX207" fmla="*/ 2344164 w 2510960"/>
                  <a:gd name="connsiteY207" fmla="*/ 1122895 h 1185444"/>
                  <a:gd name="connsiteX208" fmla="*/ 2329272 w 2510960"/>
                  <a:gd name="connsiteY208" fmla="*/ 1110981 h 1185444"/>
                  <a:gd name="connsiteX209" fmla="*/ 2245874 w 2510960"/>
                  <a:gd name="connsiteY209" fmla="*/ 1108003 h 1185444"/>
                  <a:gd name="connsiteX210" fmla="*/ 2228003 w 2510960"/>
                  <a:gd name="connsiteY210" fmla="*/ 1102046 h 1185444"/>
                  <a:gd name="connsiteX211" fmla="*/ 2210132 w 2510960"/>
                  <a:gd name="connsiteY211" fmla="*/ 1093110 h 1185444"/>
                  <a:gd name="connsiteX212" fmla="*/ 2201196 w 2510960"/>
                  <a:gd name="connsiteY212" fmla="*/ 1081196 h 1185444"/>
                  <a:gd name="connsiteX213" fmla="*/ 2189282 w 2510960"/>
                  <a:gd name="connsiteY213" fmla="*/ 1060347 h 1185444"/>
                  <a:gd name="connsiteX214" fmla="*/ 2171411 w 2510960"/>
                  <a:gd name="connsiteY214" fmla="*/ 1054390 h 1185444"/>
                  <a:gd name="connsiteX215" fmla="*/ 2162476 w 2510960"/>
                  <a:gd name="connsiteY215" fmla="*/ 1048433 h 1185444"/>
                  <a:gd name="connsiteX216" fmla="*/ 2153540 w 2510960"/>
                  <a:gd name="connsiteY216" fmla="*/ 1045454 h 1185444"/>
                  <a:gd name="connsiteX217" fmla="*/ 2144605 w 2510960"/>
                  <a:gd name="connsiteY217" fmla="*/ 1036519 h 1185444"/>
                  <a:gd name="connsiteX218" fmla="*/ 2132691 w 2510960"/>
                  <a:gd name="connsiteY218" fmla="*/ 1033540 h 1185444"/>
                  <a:gd name="connsiteX219" fmla="*/ 2123755 w 2510960"/>
                  <a:gd name="connsiteY219" fmla="*/ 1030562 h 1185444"/>
                  <a:gd name="connsiteX220" fmla="*/ 2105884 w 2510960"/>
                  <a:gd name="connsiteY220" fmla="*/ 1027583 h 1185444"/>
                  <a:gd name="connsiteX221" fmla="*/ 2096949 w 2510960"/>
                  <a:gd name="connsiteY221" fmla="*/ 1024605 h 1185444"/>
                  <a:gd name="connsiteX222" fmla="*/ 2055250 w 2510960"/>
                  <a:gd name="connsiteY222" fmla="*/ 1021626 h 1185444"/>
                  <a:gd name="connsiteX223" fmla="*/ 2040357 w 2510960"/>
                  <a:gd name="connsiteY223" fmla="*/ 994820 h 1185444"/>
                  <a:gd name="connsiteX224" fmla="*/ 2022486 w 2510960"/>
                  <a:gd name="connsiteY224" fmla="*/ 988863 h 1185444"/>
                  <a:gd name="connsiteX225" fmla="*/ 1989723 w 2510960"/>
                  <a:gd name="connsiteY225" fmla="*/ 991841 h 1185444"/>
                  <a:gd name="connsiteX226" fmla="*/ 1980787 w 2510960"/>
                  <a:gd name="connsiteY226" fmla="*/ 994820 h 1185444"/>
                  <a:gd name="connsiteX227" fmla="*/ 1968873 w 2510960"/>
                  <a:gd name="connsiteY227" fmla="*/ 997798 h 1185444"/>
                  <a:gd name="connsiteX228" fmla="*/ 1948024 w 2510960"/>
                  <a:gd name="connsiteY228" fmla="*/ 994820 h 1185444"/>
                  <a:gd name="connsiteX229" fmla="*/ 1942067 w 2510960"/>
                  <a:gd name="connsiteY229" fmla="*/ 985884 h 1185444"/>
                  <a:gd name="connsiteX230" fmla="*/ 1924196 w 2510960"/>
                  <a:gd name="connsiteY230" fmla="*/ 976949 h 1185444"/>
                  <a:gd name="connsiteX231" fmla="*/ 1861647 w 2510960"/>
                  <a:gd name="connsiteY231" fmla="*/ 979927 h 1185444"/>
                  <a:gd name="connsiteX232" fmla="*/ 1849733 w 2510960"/>
                  <a:gd name="connsiteY232" fmla="*/ 982906 h 1185444"/>
                  <a:gd name="connsiteX233" fmla="*/ 1846754 w 2510960"/>
                  <a:gd name="connsiteY233" fmla="*/ 991841 h 1185444"/>
                  <a:gd name="connsiteX234" fmla="*/ 1840797 w 2510960"/>
                  <a:gd name="connsiteY234" fmla="*/ 1000777 h 1185444"/>
                  <a:gd name="connsiteX235" fmla="*/ 1843776 w 2510960"/>
                  <a:gd name="connsiteY235" fmla="*/ 1012691 h 1185444"/>
                  <a:gd name="connsiteX236" fmla="*/ 1846754 w 2510960"/>
                  <a:gd name="connsiteY236" fmla="*/ 1021626 h 1185444"/>
                  <a:gd name="connsiteX237" fmla="*/ 1843776 w 2510960"/>
                  <a:gd name="connsiteY237" fmla="*/ 1036519 h 1185444"/>
                  <a:gd name="connsiteX238" fmla="*/ 1846754 w 2510960"/>
                  <a:gd name="connsiteY238" fmla="*/ 1060347 h 1185444"/>
                  <a:gd name="connsiteX239" fmla="*/ 1852711 w 2510960"/>
                  <a:gd name="connsiteY239" fmla="*/ 1081196 h 1185444"/>
                  <a:gd name="connsiteX240" fmla="*/ 1840797 w 2510960"/>
                  <a:gd name="connsiteY240" fmla="*/ 1119917 h 1185444"/>
                  <a:gd name="connsiteX241" fmla="*/ 1816969 w 2510960"/>
                  <a:gd name="connsiteY241" fmla="*/ 1116938 h 1185444"/>
                  <a:gd name="connsiteX242" fmla="*/ 1805055 w 2510960"/>
                  <a:gd name="connsiteY242" fmla="*/ 1087153 h 1185444"/>
                  <a:gd name="connsiteX243" fmla="*/ 1799098 w 2510960"/>
                  <a:gd name="connsiteY243" fmla="*/ 1078218 h 1185444"/>
                  <a:gd name="connsiteX244" fmla="*/ 1790163 w 2510960"/>
                  <a:gd name="connsiteY244" fmla="*/ 1075239 h 1185444"/>
                  <a:gd name="connsiteX245" fmla="*/ 1763356 w 2510960"/>
                  <a:gd name="connsiteY245" fmla="*/ 1072261 h 1185444"/>
                  <a:gd name="connsiteX246" fmla="*/ 1748464 w 2510960"/>
                  <a:gd name="connsiteY246" fmla="*/ 1057368 h 1185444"/>
                  <a:gd name="connsiteX247" fmla="*/ 1736550 w 2510960"/>
                  <a:gd name="connsiteY247" fmla="*/ 1027583 h 1185444"/>
                  <a:gd name="connsiteX248" fmla="*/ 1727614 w 2510960"/>
                  <a:gd name="connsiteY248" fmla="*/ 1018648 h 1185444"/>
                  <a:gd name="connsiteX249" fmla="*/ 1712722 w 2510960"/>
                  <a:gd name="connsiteY249" fmla="*/ 1003755 h 1185444"/>
                  <a:gd name="connsiteX250" fmla="*/ 1682937 w 2510960"/>
                  <a:gd name="connsiteY250" fmla="*/ 1006734 h 1185444"/>
                  <a:gd name="connsiteX251" fmla="*/ 1674001 w 2510960"/>
                  <a:gd name="connsiteY251" fmla="*/ 1009712 h 1185444"/>
                  <a:gd name="connsiteX252" fmla="*/ 1566775 w 2510960"/>
                  <a:gd name="connsiteY252" fmla="*/ 1012691 h 1185444"/>
                  <a:gd name="connsiteX253" fmla="*/ 1557840 w 2510960"/>
                  <a:gd name="connsiteY253" fmla="*/ 1015669 h 1185444"/>
                  <a:gd name="connsiteX254" fmla="*/ 1539969 w 2510960"/>
                  <a:gd name="connsiteY254" fmla="*/ 1027583 h 1185444"/>
                  <a:gd name="connsiteX255" fmla="*/ 1528055 w 2510960"/>
                  <a:gd name="connsiteY255" fmla="*/ 1030562 h 1185444"/>
                  <a:gd name="connsiteX256" fmla="*/ 1501248 w 2510960"/>
                  <a:gd name="connsiteY256" fmla="*/ 1045454 h 1185444"/>
                  <a:gd name="connsiteX257" fmla="*/ 1483377 w 2510960"/>
                  <a:gd name="connsiteY257" fmla="*/ 1057368 h 1185444"/>
                  <a:gd name="connsiteX258" fmla="*/ 1474442 w 2510960"/>
                  <a:gd name="connsiteY258" fmla="*/ 1060347 h 1185444"/>
                  <a:gd name="connsiteX259" fmla="*/ 1447635 w 2510960"/>
                  <a:gd name="connsiteY259" fmla="*/ 1075239 h 1185444"/>
                  <a:gd name="connsiteX260" fmla="*/ 1429764 w 2510960"/>
                  <a:gd name="connsiteY260" fmla="*/ 1072261 h 1185444"/>
                  <a:gd name="connsiteX261" fmla="*/ 1423807 w 2510960"/>
                  <a:gd name="connsiteY261" fmla="*/ 1063325 h 1185444"/>
                  <a:gd name="connsiteX262" fmla="*/ 1414872 w 2510960"/>
                  <a:gd name="connsiteY262" fmla="*/ 1057368 h 1185444"/>
                  <a:gd name="connsiteX263" fmla="*/ 1402958 w 2510960"/>
                  <a:gd name="connsiteY263" fmla="*/ 1054390 h 1185444"/>
                  <a:gd name="connsiteX264" fmla="*/ 1376151 w 2510960"/>
                  <a:gd name="connsiteY264" fmla="*/ 1048433 h 1185444"/>
                  <a:gd name="connsiteX265" fmla="*/ 1358280 w 2510960"/>
                  <a:gd name="connsiteY265" fmla="*/ 1033540 h 1185444"/>
                  <a:gd name="connsiteX266" fmla="*/ 1355302 w 2510960"/>
                  <a:gd name="connsiteY266" fmla="*/ 1024605 h 1185444"/>
                  <a:gd name="connsiteX267" fmla="*/ 1334452 w 2510960"/>
                  <a:gd name="connsiteY267" fmla="*/ 1009712 h 1185444"/>
                  <a:gd name="connsiteX268" fmla="*/ 1328495 w 2510960"/>
                  <a:gd name="connsiteY268" fmla="*/ 1000777 h 1185444"/>
                  <a:gd name="connsiteX269" fmla="*/ 1310624 w 2510960"/>
                  <a:gd name="connsiteY269" fmla="*/ 991841 h 1185444"/>
                  <a:gd name="connsiteX270" fmla="*/ 1301689 w 2510960"/>
                  <a:gd name="connsiteY270" fmla="*/ 985884 h 1185444"/>
                  <a:gd name="connsiteX271" fmla="*/ 1283818 w 2510960"/>
                  <a:gd name="connsiteY271" fmla="*/ 979927 h 1185444"/>
                  <a:gd name="connsiteX272" fmla="*/ 1274882 w 2510960"/>
                  <a:gd name="connsiteY272" fmla="*/ 976949 h 1185444"/>
                  <a:gd name="connsiteX273" fmla="*/ 1248076 w 2510960"/>
                  <a:gd name="connsiteY273" fmla="*/ 979927 h 1185444"/>
                  <a:gd name="connsiteX274" fmla="*/ 1227226 w 2510960"/>
                  <a:gd name="connsiteY274" fmla="*/ 982906 h 1185444"/>
                  <a:gd name="connsiteX275" fmla="*/ 1215312 w 2510960"/>
                  <a:gd name="connsiteY275" fmla="*/ 962056 h 1185444"/>
                  <a:gd name="connsiteX276" fmla="*/ 1209355 w 2510960"/>
                  <a:gd name="connsiteY276" fmla="*/ 953121 h 1185444"/>
                  <a:gd name="connsiteX277" fmla="*/ 1200420 w 2510960"/>
                  <a:gd name="connsiteY277" fmla="*/ 950142 h 1185444"/>
                  <a:gd name="connsiteX278" fmla="*/ 1191484 w 2510960"/>
                  <a:gd name="connsiteY278" fmla="*/ 944185 h 1185444"/>
                  <a:gd name="connsiteX279" fmla="*/ 1173613 w 2510960"/>
                  <a:gd name="connsiteY279" fmla="*/ 938228 h 1185444"/>
                  <a:gd name="connsiteX280" fmla="*/ 1164678 w 2510960"/>
                  <a:gd name="connsiteY280" fmla="*/ 929293 h 1185444"/>
                  <a:gd name="connsiteX281" fmla="*/ 1155742 w 2510960"/>
                  <a:gd name="connsiteY281" fmla="*/ 926314 h 1185444"/>
                  <a:gd name="connsiteX282" fmla="*/ 1149785 w 2510960"/>
                  <a:gd name="connsiteY282" fmla="*/ 917379 h 1185444"/>
                  <a:gd name="connsiteX283" fmla="*/ 1137871 w 2510960"/>
                  <a:gd name="connsiteY283" fmla="*/ 911422 h 1185444"/>
                  <a:gd name="connsiteX284" fmla="*/ 1125957 w 2510960"/>
                  <a:gd name="connsiteY284" fmla="*/ 893551 h 1185444"/>
                  <a:gd name="connsiteX285" fmla="*/ 1122979 w 2510960"/>
                  <a:gd name="connsiteY285" fmla="*/ 884615 h 1185444"/>
                  <a:gd name="connsiteX286" fmla="*/ 1111065 w 2510960"/>
                  <a:gd name="connsiteY286" fmla="*/ 866744 h 1185444"/>
                  <a:gd name="connsiteX287" fmla="*/ 1105108 w 2510960"/>
                  <a:gd name="connsiteY287" fmla="*/ 857809 h 1185444"/>
                  <a:gd name="connsiteX288" fmla="*/ 1102129 w 2510960"/>
                  <a:gd name="connsiteY288" fmla="*/ 848873 h 1185444"/>
                  <a:gd name="connsiteX289" fmla="*/ 1093194 w 2510960"/>
                  <a:gd name="connsiteY289" fmla="*/ 839938 h 1185444"/>
                  <a:gd name="connsiteX290" fmla="*/ 1075323 w 2510960"/>
                  <a:gd name="connsiteY290" fmla="*/ 813131 h 1185444"/>
                  <a:gd name="connsiteX291" fmla="*/ 1069366 w 2510960"/>
                  <a:gd name="connsiteY291" fmla="*/ 804196 h 1185444"/>
                  <a:gd name="connsiteX292" fmla="*/ 1066387 w 2510960"/>
                  <a:gd name="connsiteY292" fmla="*/ 795260 h 1185444"/>
                  <a:gd name="connsiteX293" fmla="*/ 1057452 w 2510960"/>
                  <a:gd name="connsiteY293" fmla="*/ 786325 h 1185444"/>
                  <a:gd name="connsiteX294" fmla="*/ 1039581 w 2510960"/>
                  <a:gd name="connsiteY294" fmla="*/ 756540 h 1185444"/>
                  <a:gd name="connsiteX295" fmla="*/ 1018731 w 2510960"/>
                  <a:gd name="connsiteY295" fmla="*/ 729733 h 1185444"/>
                  <a:gd name="connsiteX296" fmla="*/ 1012774 w 2510960"/>
                  <a:gd name="connsiteY296" fmla="*/ 720798 h 1185444"/>
                  <a:gd name="connsiteX297" fmla="*/ 994903 w 2510960"/>
                  <a:gd name="connsiteY297" fmla="*/ 708884 h 1185444"/>
                  <a:gd name="connsiteX298" fmla="*/ 985968 w 2510960"/>
                  <a:gd name="connsiteY298" fmla="*/ 702927 h 1185444"/>
                  <a:gd name="connsiteX299" fmla="*/ 968097 w 2510960"/>
                  <a:gd name="connsiteY299" fmla="*/ 688034 h 1185444"/>
                  <a:gd name="connsiteX300" fmla="*/ 956183 w 2510960"/>
                  <a:gd name="connsiteY300" fmla="*/ 682077 h 1185444"/>
                  <a:gd name="connsiteX301" fmla="*/ 944268 w 2510960"/>
                  <a:gd name="connsiteY301" fmla="*/ 673142 h 1185444"/>
                  <a:gd name="connsiteX302" fmla="*/ 926397 w 2510960"/>
                  <a:gd name="connsiteY302" fmla="*/ 670163 h 1185444"/>
                  <a:gd name="connsiteX303" fmla="*/ 869806 w 2510960"/>
                  <a:gd name="connsiteY303" fmla="*/ 685056 h 1185444"/>
                  <a:gd name="connsiteX304" fmla="*/ 851935 w 2510960"/>
                  <a:gd name="connsiteY304" fmla="*/ 696970 h 1185444"/>
                  <a:gd name="connsiteX305" fmla="*/ 842999 w 2510960"/>
                  <a:gd name="connsiteY305" fmla="*/ 702927 h 1185444"/>
                  <a:gd name="connsiteX306" fmla="*/ 810236 w 2510960"/>
                  <a:gd name="connsiteY306" fmla="*/ 696970 h 1185444"/>
                  <a:gd name="connsiteX307" fmla="*/ 798322 w 2510960"/>
                  <a:gd name="connsiteY307" fmla="*/ 691013 h 1185444"/>
                  <a:gd name="connsiteX308" fmla="*/ 789386 w 2510960"/>
                  <a:gd name="connsiteY308" fmla="*/ 685056 h 1185444"/>
                  <a:gd name="connsiteX309" fmla="*/ 765558 w 2510960"/>
                  <a:gd name="connsiteY309" fmla="*/ 679099 h 1185444"/>
                  <a:gd name="connsiteX310" fmla="*/ 700031 w 2510960"/>
                  <a:gd name="connsiteY310" fmla="*/ 679099 h 1185444"/>
                  <a:gd name="connsiteX311" fmla="*/ 691096 w 2510960"/>
                  <a:gd name="connsiteY311" fmla="*/ 676120 h 1185444"/>
                  <a:gd name="connsiteX312" fmla="*/ 682160 w 2510960"/>
                  <a:gd name="connsiteY312" fmla="*/ 670163 h 1185444"/>
                  <a:gd name="connsiteX313" fmla="*/ 670246 w 2510960"/>
                  <a:gd name="connsiteY313" fmla="*/ 664206 h 1185444"/>
                  <a:gd name="connsiteX314" fmla="*/ 652375 w 2510960"/>
                  <a:gd name="connsiteY314" fmla="*/ 655271 h 1185444"/>
                  <a:gd name="connsiteX315" fmla="*/ 643440 w 2510960"/>
                  <a:gd name="connsiteY315" fmla="*/ 649314 h 1185444"/>
                  <a:gd name="connsiteX316" fmla="*/ 610676 w 2510960"/>
                  <a:gd name="connsiteY316" fmla="*/ 661228 h 1185444"/>
                  <a:gd name="connsiteX317" fmla="*/ 598762 w 2510960"/>
                  <a:gd name="connsiteY317" fmla="*/ 679099 h 1185444"/>
                  <a:gd name="connsiteX318" fmla="*/ 580891 w 2510960"/>
                  <a:gd name="connsiteY318" fmla="*/ 691013 h 1185444"/>
                  <a:gd name="connsiteX319" fmla="*/ 565999 w 2510960"/>
                  <a:gd name="connsiteY319" fmla="*/ 705905 h 1185444"/>
                  <a:gd name="connsiteX320" fmla="*/ 548128 w 2510960"/>
                  <a:gd name="connsiteY320" fmla="*/ 720798 h 1185444"/>
                  <a:gd name="connsiteX321" fmla="*/ 530257 w 2510960"/>
                  <a:gd name="connsiteY321" fmla="*/ 726755 h 1185444"/>
                  <a:gd name="connsiteX322" fmla="*/ 521321 w 2510960"/>
                  <a:gd name="connsiteY322" fmla="*/ 729733 h 1185444"/>
                  <a:gd name="connsiteX323" fmla="*/ 500472 w 2510960"/>
                  <a:gd name="connsiteY323" fmla="*/ 726755 h 1185444"/>
                  <a:gd name="connsiteX324" fmla="*/ 491536 w 2510960"/>
                  <a:gd name="connsiteY324" fmla="*/ 723776 h 1185444"/>
                  <a:gd name="connsiteX325" fmla="*/ 488558 w 2510960"/>
                  <a:gd name="connsiteY325" fmla="*/ 714841 h 1185444"/>
                  <a:gd name="connsiteX326" fmla="*/ 482601 w 2510960"/>
                  <a:gd name="connsiteY326" fmla="*/ 693991 h 1185444"/>
                  <a:gd name="connsiteX327" fmla="*/ 479622 w 2510960"/>
                  <a:gd name="connsiteY327" fmla="*/ 664206 h 1185444"/>
                  <a:gd name="connsiteX328" fmla="*/ 470687 w 2510960"/>
                  <a:gd name="connsiteY328" fmla="*/ 655271 h 1185444"/>
                  <a:gd name="connsiteX329" fmla="*/ 464730 w 2510960"/>
                  <a:gd name="connsiteY329" fmla="*/ 634421 h 1185444"/>
                  <a:gd name="connsiteX330" fmla="*/ 455794 w 2510960"/>
                  <a:gd name="connsiteY330" fmla="*/ 628464 h 1185444"/>
                  <a:gd name="connsiteX331" fmla="*/ 434945 w 2510960"/>
                  <a:gd name="connsiteY331" fmla="*/ 631443 h 1185444"/>
                  <a:gd name="connsiteX332" fmla="*/ 417074 w 2510960"/>
                  <a:gd name="connsiteY332" fmla="*/ 646335 h 1185444"/>
                  <a:gd name="connsiteX333" fmla="*/ 408138 w 2510960"/>
                  <a:gd name="connsiteY333" fmla="*/ 652292 h 1185444"/>
                  <a:gd name="connsiteX334" fmla="*/ 390267 w 2510960"/>
                  <a:gd name="connsiteY334" fmla="*/ 658249 h 1185444"/>
                  <a:gd name="connsiteX335" fmla="*/ 381332 w 2510960"/>
                  <a:gd name="connsiteY335" fmla="*/ 664206 h 1185444"/>
                  <a:gd name="connsiteX336" fmla="*/ 363461 w 2510960"/>
                  <a:gd name="connsiteY336" fmla="*/ 682077 h 1185444"/>
                  <a:gd name="connsiteX337" fmla="*/ 354525 w 2510960"/>
                  <a:gd name="connsiteY337" fmla="*/ 685056 h 1185444"/>
                  <a:gd name="connsiteX338" fmla="*/ 342611 w 2510960"/>
                  <a:gd name="connsiteY338" fmla="*/ 673142 h 1185444"/>
                  <a:gd name="connsiteX339" fmla="*/ 333676 w 2510960"/>
                  <a:gd name="connsiteY339" fmla="*/ 670163 h 1185444"/>
                  <a:gd name="connsiteX340" fmla="*/ 223471 w 2510960"/>
                  <a:gd name="connsiteY340" fmla="*/ 667185 h 1185444"/>
                  <a:gd name="connsiteX341" fmla="*/ 208579 w 2510960"/>
                  <a:gd name="connsiteY341" fmla="*/ 664206 h 1185444"/>
                  <a:gd name="connsiteX342" fmla="*/ 181772 w 2510960"/>
                  <a:gd name="connsiteY342" fmla="*/ 658249 h 1185444"/>
                  <a:gd name="connsiteX343" fmla="*/ 163901 w 2510960"/>
                  <a:gd name="connsiteY343" fmla="*/ 646335 h 1185444"/>
                  <a:gd name="connsiteX344" fmla="*/ 160923 w 2510960"/>
                  <a:gd name="connsiteY344" fmla="*/ 637400 h 1185444"/>
                  <a:gd name="connsiteX345" fmla="*/ 169858 w 2510960"/>
                  <a:gd name="connsiteY345" fmla="*/ 613572 h 1185444"/>
                  <a:gd name="connsiteX346" fmla="*/ 172837 w 2510960"/>
                  <a:gd name="connsiteY346" fmla="*/ 604636 h 1185444"/>
                  <a:gd name="connsiteX347" fmla="*/ 163901 w 2510960"/>
                  <a:gd name="connsiteY347" fmla="*/ 583787 h 1185444"/>
                  <a:gd name="connsiteX348" fmla="*/ 154966 w 2510960"/>
                  <a:gd name="connsiteY348" fmla="*/ 577830 h 1185444"/>
                  <a:gd name="connsiteX349" fmla="*/ 146030 w 2510960"/>
                  <a:gd name="connsiteY349" fmla="*/ 568894 h 1185444"/>
                  <a:gd name="connsiteX350" fmla="*/ 110288 w 2510960"/>
                  <a:gd name="connsiteY350" fmla="*/ 562937 h 1185444"/>
                  <a:gd name="connsiteX351" fmla="*/ 92417 w 2510960"/>
                  <a:gd name="connsiteY351" fmla="*/ 556980 h 1185444"/>
                  <a:gd name="connsiteX352" fmla="*/ 89439 w 2510960"/>
                  <a:gd name="connsiteY352" fmla="*/ 542088 h 1185444"/>
                  <a:gd name="connsiteX353" fmla="*/ 62632 w 2510960"/>
                  <a:gd name="connsiteY353" fmla="*/ 527195 h 1185444"/>
                  <a:gd name="connsiteX354" fmla="*/ 44761 w 2510960"/>
                  <a:gd name="connsiteY354" fmla="*/ 518260 h 1185444"/>
                  <a:gd name="connsiteX355" fmla="*/ 35826 w 2510960"/>
                  <a:gd name="connsiteY355" fmla="*/ 509324 h 1185444"/>
                  <a:gd name="connsiteX356" fmla="*/ 26890 w 2510960"/>
                  <a:gd name="connsiteY356" fmla="*/ 506346 h 1185444"/>
                  <a:gd name="connsiteX357" fmla="*/ 6040 w 2510960"/>
                  <a:gd name="connsiteY357" fmla="*/ 494432 h 1185444"/>
                  <a:gd name="connsiteX358" fmla="*/ 83 w 2510960"/>
                  <a:gd name="connsiteY358" fmla="*/ 485496 h 1185444"/>
                  <a:gd name="connsiteX359" fmla="*/ 3062 w 2510960"/>
                  <a:gd name="connsiteY359" fmla="*/ 476561 h 1185444"/>
                  <a:gd name="connsiteX360" fmla="*/ 14976 w 2510960"/>
                  <a:gd name="connsiteY360" fmla="*/ 458690 h 1185444"/>
                  <a:gd name="connsiteX361" fmla="*/ 20933 w 2510960"/>
                  <a:gd name="connsiteY361" fmla="*/ 449754 h 1185444"/>
                  <a:gd name="connsiteX362" fmla="*/ 29868 w 2510960"/>
                  <a:gd name="connsiteY362" fmla="*/ 446776 h 1185444"/>
                  <a:gd name="connsiteX363" fmla="*/ 44761 w 2510960"/>
                  <a:gd name="connsiteY363" fmla="*/ 422948 h 1185444"/>
                  <a:gd name="connsiteX364" fmla="*/ 65611 w 2510960"/>
                  <a:gd name="connsiteY364" fmla="*/ 419969 h 1185444"/>
                  <a:gd name="connsiteX365" fmla="*/ 83482 w 2510960"/>
                  <a:gd name="connsiteY365" fmla="*/ 414012 h 1185444"/>
                  <a:gd name="connsiteX366" fmla="*/ 92417 w 2510960"/>
                  <a:gd name="connsiteY366" fmla="*/ 396141 h 1185444"/>
                  <a:gd name="connsiteX367" fmla="*/ 110288 w 2510960"/>
                  <a:gd name="connsiteY367" fmla="*/ 384227 h 1185444"/>
                  <a:gd name="connsiteX368" fmla="*/ 113267 w 2510960"/>
                  <a:gd name="connsiteY368" fmla="*/ 369335 h 1185444"/>
                  <a:gd name="connsiteX369" fmla="*/ 116245 w 2510960"/>
                  <a:gd name="connsiteY369" fmla="*/ 357421 h 1185444"/>
                  <a:gd name="connsiteX370" fmla="*/ 125181 w 2510960"/>
                  <a:gd name="connsiteY370" fmla="*/ 306786 h 1185444"/>
                  <a:gd name="connsiteX371" fmla="*/ 128159 w 2510960"/>
                  <a:gd name="connsiteY371" fmla="*/ 297850 h 1185444"/>
                  <a:gd name="connsiteX372" fmla="*/ 134116 w 2510960"/>
                  <a:gd name="connsiteY372" fmla="*/ 288915 h 1185444"/>
                  <a:gd name="connsiteX373" fmla="*/ 137095 w 2510960"/>
                  <a:gd name="connsiteY373" fmla="*/ 274022 h 1185444"/>
                  <a:gd name="connsiteX374" fmla="*/ 146030 w 2510960"/>
                  <a:gd name="connsiteY374" fmla="*/ 256151 h 1185444"/>
                  <a:gd name="connsiteX375" fmla="*/ 149009 w 2510960"/>
                  <a:gd name="connsiteY375" fmla="*/ 217431 h 1185444"/>
                  <a:gd name="connsiteX376" fmla="*/ 160923 w 2510960"/>
                  <a:gd name="connsiteY376" fmla="*/ 196581 h 1185444"/>
                  <a:gd name="connsiteX377" fmla="*/ 166880 w 2510960"/>
                  <a:gd name="connsiteY377" fmla="*/ 178710 h 1185444"/>
                  <a:gd name="connsiteX378" fmla="*/ 169858 w 2510960"/>
                  <a:gd name="connsiteY378" fmla="*/ 169775 h 1185444"/>
                  <a:gd name="connsiteX379" fmla="*/ 187729 w 2510960"/>
                  <a:gd name="connsiteY379" fmla="*/ 151904 h 1185444"/>
                  <a:gd name="connsiteX380" fmla="*/ 193686 w 2510960"/>
                  <a:gd name="connsiteY380" fmla="*/ 142968 h 1185444"/>
                  <a:gd name="connsiteX381" fmla="*/ 202622 w 2510960"/>
                  <a:gd name="connsiteY381" fmla="*/ 137011 h 1185444"/>
                  <a:gd name="connsiteX382" fmla="*/ 211557 w 2510960"/>
                  <a:gd name="connsiteY382" fmla="*/ 128076 h 1185444"/>
                  <a:gd name="connsiteX383" fmla="*/ 220493 w 2510960"/>
                  <a:gd name="connsiteY383" fmla="*/ 122119 h 1185444"/>
                  <a:gd name="connsiteX384" fmla="*/ 229428 w 2510960"/>
                  <a:gd name="connsiteY384" fmla="*/ 113183 h 1185444"/>
                  <a:gd name="connsiteX385" fmla="*/ 247299 w 2510960"/>
                  <a:gd name="connsiteY385" fmla="*/ 101269 h 1185444"/>
                  <a:gd name="connsiteX386" fmla="*/ 268149 w 2510960"/>
                  <a:gd name="connsiteY386" fmla="*/ 74463 h 1185444"/>
                  <a:gd name="connsiteX387" fmla="*/ 271127 w 2510960"/>
                  <a:gd name="connsiteY387" fmla="*/ 65527 h 1185444"/>
                  <a:gd name="connsiteX388" fmla="*/ 277084 w 2510960"/>
                  <a:gd name="connsiteY388" fmla="*/ 56592 h 1185444"/>
                  <a:gd name="connsiteX389" fmla="*/ 274106 w 2510960"/>
                  <a:gd name="connsiteY389" fmla="*/ 47656 h 1185444"/>
                  <a:gd name="connsiteX390" fmla="*/ 280063 w 2510960"/>
                  <a:gd name="connsiteY390" fmla="*/ 56592 h 1185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</a:cxnLst>
                <a:rect l="l" t="t" r="r" b="b"/>
                <a:pathLst>
                  <a:path w="2510960" h="1185444">
                    <a:moveTo>
                      <a:pt x="280063" y="56592"/>
                    </a:moveTo>
                    <a:cubicBezTo>
                      <a:pt x="277143" y="52942"/>
                      <a:pt x="265352" y="39084"/>
                      <a:pt x="262192" y="32764"/>
                    </a:cubicBezTo>
                    <a:cubicBezTo>
                      <a:pt x="260788" y="29956"/>
                      <a:pt x="260206" y="26807"/>
                      <a:pt x="259213" y="23828"/>
                    </a:cubicBezTo>
                    <a:cubicBezTo>
                      <a:pt x="260206" y="20850"/>
                      <a:pt x="259972" y="17113"/>
                      <a:pt x="262192" y="14893"/>
                    </a:cubicBezTo>
                    <a:cubicBezTo>
                      <a:pt x="264412" y="12673"/>
                      <a:pt x="267987" y="11914"/>
                      <a:pt x="271127" y="11914"/>
                    </a:cubicBezTo>
                    <a:cubicBezTo>
                      <a:pt x="286053" y="11914"/>
                      <a:pt x="300912" y="13900"/>
                      <a:pt x="315805" y="14893"/>
                    </a:cubicBezTo>
                    <a:cubicBezTo>
                      <a:pt x="324740" y="13900"/>
                      <a:pt x="333711" y="13185"/>
                      <a:pt x="342611" y="11914"/>
                    </a:cubicBezTo>
                    <a:cubicBezTo>
                      <a:pt x="347623" y="11198"/>
                      <a:pt x="352593" y="10164"/>
                      <a:pt x="357504" y="8936"/>
                    </a:cubicBezTo>
                    <a:cubicBezTo>
                      <a:pt x="360550" y="8175"/>
                      <a:pt x="363310" y="6218"/>
                      <a:pt x="366439" y="5957"/>
                    </a:cubicBezTo>
                    <a:cubicBezTo>
                      <a:pt x="387240" y="4224"/>
                      <a:pt x="408138" y="3972"/>
                      <a:pt x="428988" y="2979"/>
                    </a:cubicBezTo>
                    <a:cubicBezTo>
                      <a:pt x="431966" y="1986"/>
                      <a:pt x="434783" y="0"/>
                      <a:pt x="437923" y="0"/>
                    </a:cubicBezTo>
                    <a:cubicBezTo>
                      <a:pt x="448880" y="0"/>
                      <a:pt x="448554" y="6369"/>
                      <a:pt x="452816" y="14893"/>
                    </a:cubicBezTo>
                    <a:cubicBezTo>
                      <a:pt x="451823" y="21843"/>
                      <a:pt x="451854" y="29018"/>
                      <a:pt x="449837" y="35742"/>
                    </a:cubicBezTo>
                    <a:cubicBezTo>
                      <a:pt x="448808" y="39171"/>
                      <a:pt x="445481" y="41476"/>
                      <a:pt x="443880" y="44678"/>
                    </a:cubicBezTo>
                    <a:cubicBezTo>
                      <a:pt x="442476" y="47486"/>
                      <a:pt x="442306" y="50805"/>
                      <a:pt x="440902" y="53613"/>
                    </a:cubicBezTo>
                    <a:cubicBezTo>
                      <a:pt x="439301" y="56815"/>
                      <a:pt x="436399" y="59278"/>
                      <a:pt x="434945" y="62549"/>
                    </a:cubicBezTo>
                    <a:cubicBezTo>
                      <a:pt x="432395" y="68287"/>
                      <a:pt x="428988" y="80420"/>
                      <a:pt x="428988" y="80420"/>
                    </a:cubicBezTo>
                    <a:cubicBezTo>
                      <a:pt x="427995" y="89355"/>
                      <a:pt x="428190" y="98504"/>
                      <a:pt x="426009" y="107226"/>
                    </a:cubicBezTo>
                    <a:cubicBezTo>
                      <a:pt x="425141" y="110699"/>
                      <a:pt x="421184" y="112766"/>
                      <a:pt x="420052" y="116162"/>
                    </a:cubicBezTo>
                    <a:cubicBezTo>
                      <a:pt x="418142" y="121891"/>
                      <a:pt x="418258" y="128111"/>
                      <a:pt x="417074" y="134033"/>
                    </a:cubicBezTo>
                    <a:cubicBezTo>
                      <a:pt x="415205" y="143376"/>
                      <a:pt x="413954" y="146370"/>
                      <a:pt x="411117" y="154882"/>
                    </a:cubicBezTo>
                    <a:cubicBezTo>
                      <a:pt x="410124" y="168782"/>
                      <a:pt x="408138" y="182646"/>
                      <a:pt x="408138" y="196581"/>
                    </a:cubicBezTo>
                    <a:cubicBezTo>
                      <a:pt x="408138" y="204585"/>
                      <a:pt x="405093" y="215138"/>
                      <a:pt x="411117" y="220409"/>
                    </a:cubicBezTo>
                    <a:cubicBezTo>
                      <a:pt x="416400" y="225032"/>
                      <a:pt x="425016" y="218424"/>
                      <a:pt x="431966" y="217431"/>
                    </a:cubicBezTo>
                    <a:cubicBezTo>
                      <a:pt x="437923" y="215445"/>
                      <a:pt x="444612" y="214957"/>
                      <a:pt x="449837" y="211474"/>
                    </a:cubicBezTo>
                    <a:cubicBezTo>
                      <a:pt x="452816" y="209488"/>
                      <a:pt x="455319" y="206459"/>
                      <a:pt x="458773" y="205517"/>
                    </a:cubicBezTo>
                    <a:cubicBezTo>
                      <a:pt x="466495" y="203411"/>
                      <a:pt x="474705" y="203854"/>
                      <a:pt x="482601" y="202538"/>
                    </a:cubicBezTo>
                    <a:cubicBezTo>
                      <a:pt x="486639" y="201865"/>
                      <a:pt x="490544" y="200553"/>
                      <a:pt x="494515" y="199560"/>
                    </a:cubicBezTo>
                    <a:cubicBezTo>
                      <a:pt x="494515" y="199560"/>
                      <a:pt x="496989" y="212206"/>
                      <a:pt x="500472" y="217431"/>
                    </a:cubicBezTo>
                    <a:cubicBezTo>
                      <a:pt x="504443" y="223388"/>
                      <a:pt x="505440" y="233566"/>
                      <a:pt x="512386" y="235302"/>
                    </a:cubicBezTo>
                    <a:cubicBezTo>
                      <a:pt x="516357" y="236295"/>
                      <a:pt x="520364" y="237155"/>
                      <a:pt x="524300" y="238280"/>
                    </a:cubicBezTo>
                    <a:cubicBezTo>
                      <a:pt x="527319" y="239143"/>
                      <a:pt x="530146" y="240697"/>
                      <a:pt x="533235" y="241259"/>
                    </a:cubicBezTo>
                    <a:cubicBezTo>
                      <a:pt x="558076" y="245776"/>
                      <a:pt x="552924" y="242325"/>
                      <a:pt x="574934" y="247216"/>
                    </a:cubicBezTo>
                    <a:cubicBezTo>
                      <a:pt x="577999" y="247897"/>
                      <a:pt x="580891" y="249201"/>
                      <a:pt x="583870" y="250194"/>
                    </a:cubicBezTo>
                    <a:cubicBezTo>
                      <a:pt x="586848" y="252180"/>
                      <a:pt x="589534" y="254697"/>
                      <a:pt x="592805" y="256151"/>
                    </a:cubicBezTo>
                    <a:cubicBezTo>
                      <a:pt x="611618" y="264513"/>
                      <a:pt x="612924" y="261490"/>
                      <a:pt x="634504" y="265087"/>
                    </a:cubicBezTo>
                    <a:cubicBezTo>
                      <a:pt x="638542" y="265760"/>
                      <a:pt x="642447" y="267072"/>
                      <a:pt x="646418" y="268065"/>
                    </a:cubicBezTo>
                    <a:cubicBezTo>
                      <a:pt x="671239" y="267072"/>
                      <a:pt x="696182" y="267733"/>
                      <a:pt x="720881" y="265087"/>
                    </a:cubicBezTo>
                    <a:cubicBezTo>
                      <a:pt x="724440" y="264706"/>
                      <a:pt x="726545" y="260584"/>
                      <a:pt x="729816" y="259130"/>
                    </a:cubicBezTo>
                    <a:cubicBezTo>
                      <a:pt x="735554" y="256580"/>
                      <a:pt x="747687" y="253173"/>
                      <a:pt x="747687" y="253173"/>
                    </a:cubicBezTo>
                    <a:cubicBezTo>
                      <a:pt x="754637" y="254166"/>
                      <a:pt x="761653" y="254774"/>
                      <a:pt x="768537" y="256151"/>
                    </a:cubicBezTo>
                    <a:cubicBezTo>
                      <a:pt x="771616" y="256767"/>
                      <a:pt x="775511" y="256678"/>
                      <a:pt x="777472" y="259130"/>
                    </a:cubicBezTo>
                    <a:cubicBezTo>
                      <a:pt x="780029" y="262327"/>
                      <a:pt x="779326" y="267108"/>
                      <a:pt x="780451" y="271044"/>
                    </a:cubicBezTo>
                    <a:cubicBezTo>
                      <a:pt x="783023" y="280045"/>
                      <a:pt x="783541" y="283033"/>
                      <a:pt x="792365" y="288915"/>
                    </a:cubicBezTo>
                    <a:cubicBezTo>
                      <a:pt x="794977" y="290656"/>
                      <a:pt x="798322" y="290900"/>
                      <a:pt x="801300" y="291893"/>
                    </a:cubicBezTo>
                    <a:cubicBezTo>
                      <a:pt x="803286" y="295865"/>
                      <a:pt x="805054" y="299953"/>
                      <a:pt x="807257" y="303808"/>
                    </a:cubicBezTo>
                    <a:cubicBezTo>
                      <a:pt x="809033" y="306916"/>
                      <a:pt x="811613" y="309541"/>
                      <a:pt x="813214" y="312743"/>
                    </a:cubicBezTo>
                    <a:cubicBezTo>
                      <a:pt x="817870" y="322054"/>
                      <a:pt x="814403" y="324297"/>
                      <a:pt x="822150" y="333593"/>
                    </a:cubicBezTo>
                    <a:cubicBezTo>
                      <a:pt x="828551" y="341274"/>
                      <a:pt x="840307" y="341704"/>
                      <a:pt x="848956" y="342528"/>
                    </a:cubicBezTo>
                    <a:cubicBezTo>
                      <a:pt x="863815" y="343943"/>
                      <a:pt x="878741" y="344514"/>
                      <a:pt x="893634" y="345507"/>
                    </a:cubicBezTo>
                    <a:cubicBezTo>
                      <a:pt x="896612" y="346500"/>
                      <a:pt x="899683" y="347248"/>
                      <a:pt x="902569" y="348485"/>
                    </a:cubicBezTo>
                    <a:cubicBezTo>
                      <a:pt x="906650" y="350234"/>
                      <a:pt x="910326" y="352883"/>
                      <a:pt x="914483" y="354442"/>
                    </a:cubicBezTo>
                    <a:cubicBezTo>
                      <a:pt x="918316" y="355879"/>
                      <a:pt x="922564" y="355984"/>
                      <a:pt x="926397" y="357421"/>
                    </a:cubicBezTo>
                    <a:cubicBezTo>
                      <a:pt x="930554" y="358980"/>
                      <a:pt x="934154" y="361819"/>
                      <a:pt x="938311" y="363378"/>
                    </a:cubicBezTo>
                    <a:cubicBezTo>
                      <a:pt x="945743" y="366165"/>
                      <a:pt x="961445" y="368126"/>
                      <a:pt x="968097" y="369335"/>
                    </a:cubicBezTo>
                    <a:cubicBezTo>
                      <a:pt x="973078" y="370241"/>
                      <a:pt x="978047" y="371215"/>
                      <a:pt x="982989" y="372313"/>
                    </a:cubicBezTo>
                    <a:cubicBezTo>
                      <a:pt x="986985" y="373201"/>
                      <a:pt x="990889" y="374489"/>
                      <a:pt x="994903" y="375292"/>
                    </a:cubicBezTo>
                    <a:cubicBezTo>
                      <a:pt x="1000825" y="376476"/>
                      <a:pt x="1006817" y="377277"/>
                      <a:pt x="1012774" y="378270"/>
                    </a:cubicBezTo>
                    <a:cubicBezTo>
                      <a:pt x="1027667" y="377277"/>
                      <a:pt x="1042618" y="376940"/>
                      <a:pt x="1057452" y="375292"/>
                    </a:cubicBezTo>
                    <a:cubicBezTo>
                      <a:pt x="1069456" y="373958"/>
                      <a:pt x="1093194" y="369335"/>
                      <a:pt x="1093194" y="369335"/>
                    </a:cubicBezTo>
                    <a:cubicBezTo>
                      <a:pt x="1098807" y="363722"/>
                      <a:pt x="1103599" y="357760"/>
                      <a:pt x="1111065" y="354442"/>
                    </a:cubicBezTo>
                    <a:cubicBezTo>
                      <a:pt x="1116803" y="351892"/>
                      <a:pt x="1128936" y="348485"/>
                      <a:pt x="1128936" y="348485"/>
                    </a:cubicBezTo>
                    <a:cubicBezTo>
                      <a:pt x="1152764" y="349478"/>
                      <a:pt x="1176636" y="349702"/>
                      <a:pt x="1200420" y="351464"/>
                    </a:cubicBezTo>
                    <a:cubicBezTo>
                      <a:pt x="1206304" y="351900"/>
                      <a:pt x="1216819" y="358619"/>
                      <a:pt x="1221269" y="360399"/>
                    </a:cubicBezTo>
                    <a:cubicBezTo>
                      <a:pt x="1227099" y="362731"/>
                      <a:pt x="1239140" y="366356"/>
                      <a:pt x="1239140" y="366356"/>
                    </a:cubicBezTo>
                    <a:cubicBezTo>
                      <a:pt x="1242119" y="369335"/>
                      <a:pt x="1246365" y="371443"/>
                      <a:pt x="1248076" y="375292"/>
                    </a:cubicBezTo>
                    <a:cubicBezTo>
                      <a:pt x="1260091" y="402326"/>
                      <a:pt x="1241021" y="386475"/>
                      <a:pt x="1259990" y="399120"/>
                    </a:cubicBezTo>
                    <a:cubicBezTo>
                      <a:pt x="1264954" y="398127"/>
                      <a:pt x="1270256" y="398197"/>
                      <a:pt x="1274882" y="396141"/>
                    </a:cubicBezTo>
                    <a:cubicBezTo>
                      <a:pt x="1279418" y="394125"/>
                      <a:pt x="1282486" y="389669"/>
                      <a:pt x="1286796" y="387206"/>
                    </a:cubicBezTo>
                    <a:cubicBezTo>
                      <a:pt x="1289522" y="385648"/>
                      <a:pt x="1292753" y="385220"/>
                      <a:pt x="1295732" y="384227"/>
                    </a:cubicBezTo>
                    <a:cubicBezTo>
                      <a:pt x="1297718" y="381249"/>
                      <a:pt x="1298894" y="377528"/>
                      <a:pt x="1301689" y="375292"/>
                    </a:cubicBezTo>
                    <a:cubicBezTo>
                      <a:pt x="1304141" y="373331"/>
                      <a:pt x="1307484" y="372313"/>
                      <a:pt x="1310624" y="372313"/>
                    </a:cubicBezTo>
                    <a:cubicBezTo>
                      <a:pt x="1324559" y="372313"/>
                      <a:pt x="1338423" y="374299"/>
                      <a:pt x="1352323" y="375292"/>
                    </a:cubicBezTo>
                    <a:cubicBezTo>
                      <a:pt x="1374165" y="374299"/>
                      <a:pt x="1400267" y="385309"/>
                      <a:pt x="1417850" y="372313"/>
                    </a:cubicBezTo>
                    <a:cubicBezTo>
                      <a:pt x="1430650" y="362852"/>
                      <a:pt x="1419163" y="340486"/>
                      <a:pt x="1420829" y="324657"/>
                    </a:cubicBezTo>
                    <a:cubicBezTo>
                      <a:pt x="1421158" y="321535"/>
                      <a:pt x="1422945" y="318741"/>
                      <a:pt x="1423807" y="315722"/>
                    </a:cubicBezTo>
                    <a:cubicBezTo>
                      <a:pt x="1431289" y="289534"/>
                      <a:pt x="1422622" y="316303"/>
                      <a:pt x="1429764" y="294872"/>
                    </a:cubicBezTo>
                    <a:cubicBezTo>
                      <a:pt x="1430757" y="282958"/>
                      <a:pt x="1431163" y="270980"/>
                      <a:pt x="1432743" y="259130"/>
                    </a:cubicBezTo>
                    <a:cubicBezTo>
                      <a:pt x="1433158" y="256018"/>
                      <a:pt x="1433501" y="252414"/>
                      <a:pt x="1435721" y="250194"/>
                    </a:cubicBezTo>
                    <a:cubicBezTo>
                      <a:pt x="1437941" y="247974"/>
                      <a:pt x="1441545" y="247631"/>
                      <a:pt x="1444657" y="247216"/>
                    </a:cubicBezTo>
                    <a:cubicBezTo>
                      <a:pt x="1456507" y="245636"/>
                      <a:pt x="1468485" y="245230"/>
                      <a:pt x="1480399" y="244237"/>
                    </a:cubicBezTo>
                    <a:cubicBezTo>
                      <a:pt x="1491635" y="240492"/>
                      <a:pt x="1496963" y="239587"/>
                      <a:pt x="1507205" y="229345"/>
                    </a:cubicBezTo>
                    <a:cubicBezTo>
                      <a:pt x="1510184" y="226366"/>
                      <a:pt x="1512816" y="222995"/>
                      <a:pt x="1516141" y="220409"/>
                    </a:cubicBezTo>
                    <a:cubicBezTo>
                      <a:pt x="1521792" y="216014"/>
                      <a:pt x="1534012" y="208495"/>
                      <a:pt x="1534012" y="208495"/>
                    </a:cubicBezTo>
                    <a:cubicBezTo>
                      <a:pt x="1558876" y="211604"/>
                      <a:pt x="1556124" y="203982"/>
                      <a:pt x="1560818" y="220409"/>
                    </a:cubicBezTo>
                    <a:cubicBezTo>
                      <a:pt x="1561943" y="224345"/>
                      <a:pt x="1560689" y="229659"/>
                      <a:pt x="1563797" y="232323"/>
                    </a:cubicBezTo>
                    <a:cubicBezTo>
                      <a:pt x="1568565" y="236409"/>
                      <a:pt x="1575711" y="236294"/>
                      <a:pt x="1581668" y="238280"/>
                    </a:cubicBezTo>
                    <a:cubicBezTo>
                      <a:pt x="1584646" y="239273"/>
                      <a:pt x="1587991" y="239518"/>
                      <a:pt x="1590603" y="241259"/>
                    </a:cubicBezTo>
                    <a:cubicBezTo>
                      <a:pt x="1593582" y="243245"/>
                      <a:pt x="1595995" y="246710"/>
                      <a:pt x="1599539" y="247216"/>
                    </a:cubicBezTo>
                    <a:cubicBezTo>
                      <a:pt x="1617258" y="249747"/>
                      <a:pt x="1635281" y="249201"/>
                      <a:pt x="1653152" y="250194"/>
                    </a:cubicBezTo>
                    <a:cubicBezTo>
                      <a:pt x="1668879" y="255438"/>
                      <a:pt x="1659474" y="251431"/>
                      <a:pt x="1679958" y="265087"/>
                    </a:cubicBezTo>
                    <a:lnTo>
                      <a:pt x="1688894" y="271044"/>
                    </a:lnTo>
                    <a:cubicBezTo>
                      <a:pt x="1705965" y="296649"/>
                      <a:pt x="1685498" y="264252"/>
                      <a:pt x="1697829" y="288915"/>
                    </a:cubicBezTo>
                    <a:cubicBezTo>
                      <a:pt x="1699430" y="292117"/>
                      <a:pt x="1702185" y="294648"/>
                      <a:pt x="1703786" y="297850"/>
                    </a:cubicBezTo>
                    <a:cubicBezTo>
                      <a:pt x="1705190" y="300658"/>
                      <a:pt x="1704545" y="304566"/>
                      <a:pt x="1706765" y="306786"/>
                    </a:cubicBezTo>
                    <a:cubicBezTo>
                      <a:pt x="1708985" y="309006"/>
                      <a:pt x="1712722" y="308772"/>
                      <a:pt x="1715700" y="309765"/>
                    </a:cubicBezTo>
                    <a:cubicBezTo>
                      <a:pt x="1722650" y="308772"/>
                      <a:pt x="1729890" y="309006"/>
                      <a:pt x="1736550" y="306786"/>
                    </a:cubicBezTo>
                    <a:lnTo>
                      <a:pt x="1745485" y="303808"/>
                    </a:lnTo>
                    <a:cubicBezTo>
                      <a:pt x="1748464" y="302815"/>
                      <a:pt x="1751342" y="301445"/>
                      <a:pt x="1754421" y="300829"/>
                    </a:cubicBezTo>
                    <a:cubicBezTo>
                      <a:pt x="1776197" y="296473"/>
                      <a:pt x="1764302" y="298566"/>
                      <a:pt x="1790163" y="294872"/>
                    </a:cubicBezTo>
                    <a:cubicBezTo>
                      <a:pt x="1789170" y="297851"/>
                      <a:pt x="1786837" y="300687"/>
                      <a:pt x="1787184" y="303808"/>
                    </a:cubicBezTo>
                    <a:cubicBezTo>
                      <a:pt x="1789811" y="327457"/>
                      <a:pt x="1792201" y="315097"/>
                      <a:pt x="1799098" y="330614"/>
                    </a:cubicBezTo>
                    <a:cubicBezTo>
                      <a:pt x="1801648" y="336352"/>
                      <a:pt x="1799830" y="345002"/>
                      <a:pt x="1805055" y="348485"/>
                    </a:cubicBezTo>
                    <a:cubicBezTo>
                      <a:pt x="1808034" y="350471"/>
                      <a:pt x="1810789" y="352841"/>
                      <a:pt x="1813991" y="354442"/>
                    </a:cubicBezTo>
                    <a:cubicBezTo>
                      <a:pt x="1838655" y="366774"/>
                      <a:pt x="1806252" y="346305"/>
                      <a:pt x="1831862" y="363378"/>
                    </a:cubicBezTo>
                    <a:cubicBezTo>
                      <a:pt x="1833848" y="366356"/>
                      <a:pt x="1836562" y="368961"/>
                      <a:pt x="1837819" y="372313"/>
                    </a:cubicBezTo>
                    <a:cubicBezTo>
                      <a:pt x="1839597" y="377053"/>
                      <a:pt x="1838533" y="382678"/>
                      <a:pt x="1840797" y="387206"/>
                    </a:cubicBezTo>
                    <a:cubicBezTo>
                      <a:pt x="1842681" y="390974"/>
                      <a:pt x="1847036" y="392905"/>
                      <a:pt x="1849733" y="396141"/>
                    </a:cubicBezTo>
                    <a:cubicBezTo>
                      <a:pt x="1852025" y="398891"/>
                      <a:pt x="1853704" y="402098"/>
                      <a:pt x="1855690" y="405077"/>
                    </a:cubicBezTo>
                    <a:cubicBezTo>
                      <a:pt x="1856683" y="408055"/>
                      <a:pt x="1857053" y="411320"/>
                      <a:pt x="1858668" y="414012"/>
                    </a:cubicBezTo>
                    <a:cubicBezTo>
                      <a:pt x="1861497" y="418726"/>
                      <a:pt x="1869505" y="423222"/>
                      <a:pt x="1873561" y="425926"/>
                    </a:cubicBezTo>
                    <a:cubicBezTo>
                      <a:pt x="1875547" y="428905"/>
                      <a:pt x="1877226" y="432112"/>
                      <a:pt x="1879518" y="434862"/>
                    </a:cubicBezTo>
                    <a:cubicBezTo>
                      <a:pt x="1882215" y="438098"/>
                      <a:pt x="1886364" y="440140"/>
                      <a:pt x="1888454" y="443797"/>
                    </a:cubicBezTo>
                    <a:cubicBezTo>
                      <a:pt x="1894479" y="454340"/>
                      <a:pt x="1887256" y="456541"/>
                      <a:pt x="1897389" y="464647"/>
                    </a:cubicBezTo>
                    <a:cubicBezTo>
                      <a:pt x="1899841" y="466608"/>
                      <a:pt x="1903346" y="466632"/>
                      <a:pt x="1906325" y="467625"/>
                    </a:cubicBezTo>
                    <a:cubicBezTo>
                      <a:pt x="1912282" y="471596"/>
                      <a:pt x="1920225" y="473582"/>
                      <a:pt x="1924196" y="479539"/>
                    </a:cubicBezTo>
                    <a:cubicBezTo>
                      <a:pt x="1926182" y="482518"/>
                      <a:pt x="1927220" y="486422"/>
                      <a:pt x="1930153" y="488475"/>
                    </a:cubicBezTo>
                    <a:cubicBezTo>
                      <a:pt x="1937428" y="493568"/>
                      <a:pt x="1953981" y="500389"/>
                      <a:pt x="1953981" y="500389"/>
                    </a:cubicBezTo>
                    <a:cubicBezTo>
                      <a:pt x="1954937" y="504213"/>
                      <a:pt x="1957799" y="516960"/>
                      <a:pt x="1959938" y="521238"/>
                    </a:cubicBezTo>
                    <a:cubicBezTo>
                      <a:pt x="1961539" y="524440"/>
                      <a:pt x="1963201" y="527817"/>
                      <a:pt x="1965895" y="530174"/>
                    </a:cubicBezTo>
                    <a:cubicBezTo>
                      <a:pt x="1971283" y="534889"/>
                      <a:pt x="1983766" y="542088"/>
                      <a:pt x="1983766" y="542088"/>
                    </a:cubicBezTo>
                    <a:cubicBezTo>
                      <a:pt x="1985752" y="545066"/>
                      <a:pt x="1987192" y="548492"/>
                      <a:pt x="1989723" y="551023"/>
                    </a:cubicBezTo>
                    <a:cubicBezTo>
                      <a:pt x="1994313" y="555613"/>
                      <a:pt x="2001365" y="558575"/>
                      <a:pt x="2007594" y="559959"/>
                    </a:cubicBezTo>
                    <a:cubicBezTo>
                      <a:pt x="2013489" y="561269"/>
                      <a:pt x="2019437" y="562572"/>
                      <a:pt x="2025465" y="562937"/>
                    </a:cubicBezTo>
                    <a:cubicBezTo>
                      <a:pt x="2052241" y="564560"/>
                      <a:pt x="2079078" y="564923"/>
                      <a:pt x="2105884" y="565916"/>
                    </a:cubicBezTo>
                    <a:cubicBezTo>
                      <a:pt x="2109855" y="566909"/>
                      <a:pt x="2113862" y="567769"/>
                      <a:pt x="2117798" y="568894"/>
                    </a:cubicBezTo>
                    <a:cubicBezTo>
                      <a:pt x="2120817" y="569757"/>
                      <a:pt x="2123655" y="571257"/>
                      <a:pt x="2126734" y="571873"/>
                    </a:cubicBezTo>
                    <a:cubicBezTo>
                      <a:pt x="2133618" y="573250"/>
                      <a:pt x="2140633" y="573858"/>
                      <a:pt x="2147583" y="574851"/>
                    </a:cubicBezTo>
                    <a:cubicBezTo>
                      <a:pt x="2160568" y="579179"/>
                      <a:pt x="2164951" y="578899"/>
                      <a:pt x="2174390" y="586765"/>
                    </a:cubicBezTo>
                    <a:cubicBezTo>
                      <a:pt x="2177626" y="589462"/>
                      <a:pt x="2180347" y="592722"/>
                      <a:pt x="2183325" y="595701"/>
                    </a:cubicBezTo>
                    <a:cubicBezTo>
                      <a:pt x="2190275" y="616551"/>
                      <a:pt x="2183325" y="611587"/>
                      <a:pt x="2198218" y="616550"/>
                    </a:cubicBezTo>
                    <a:cubicBezTo>
                      <a:pt x="2222556" y="632776"/>
                      <a:pt x="2193976" y="615880"/>
                      <a:pt x="2254809" y="625486"/>
                    </a:cubicBezTo>
                    <a:cubicBezTo>
                      <a:pt x="2258345" y="626044"/>
                      <a:pt x="2260766" y="629457"/>
                      <a:pt x="2263745" y="631443"/>
                    </a:cubicBezTo>
                    <a:cubicBezTo>
                      <a:pt x="2265731" y="634421"/>
                      <a:pt x="2267171" y="637847"/>
                      <a:pt x="2269702" y="640378"/>
                    </a:cubicBezTo>
                    <a:cubicBezTo>
                      <a:pt x="2273442" y="644118"/>
                      <a:pt x="2286462" y="650539"/>
                      <a:pt x="2290551" y="652292"/>
                    </a:cubicBezTo>
                    <a:cubicBezTo>
                      <a:pt x="2293437" y="653529"/>
                      <a:pt x="2296742" y="653746"/>
                      <a:pt x="2299487" y="655271"/>
                    </a:cubicBezTo>
                    <a:cubicBezTo>
                      <a:pt x="2305745" y="658748"/>
                      <a:pt x="2311401" y="663214"/>
                      <a:pt x="2317358" y="667185"/>
                    </a:cubicBezTo>
                    <a:cubicBezTo>
                      <a:pt x="2320336" y="669171"/>
                      <a:pt x="2322897" y="672010"/>
                      <a:pt x="2326293" y="673142"/>
                    </a:cubicBezTo>
                    <a:lnTo>
                      <a:pt x="2344164" y="679099"/>
                    </a:lnTo>
                    <a:cubicBezTo>
                      <a:pt x="2347143" y="680092"/>
                      <a:pt x="2350054" y="681315"/>
                      <a:pt x="2353100" y="682077"/>
                    </a:cubicBezTo>
                    <a:cubicBezTo>
                      <a:pt x="2357071" y="683070"/>
                      <a:pt x="2361078" y="683931"/>
                      <a:pt x="2365014" y="685056"/>
                    </a:cubicBezTo>
                    <a:cubicBezTo>
                      <a:pt x="2368033" y="685918"/>
                      <a:pt x="2370920" y="687208"/>
                      <a:pt x="2373949" y="688034"/>
                    </a:cubicBezTo>
                    <a:cubicBezTo>
                      <a:pt x="2381848" y="690188"/>
                      <a:pt x="2389834" y="692005"/>
                      <a:pt x="2397777" y="693991"/>
                    </a:cubicBezTo>
                    <a:cubicBezTo>
                      <a:pt x="2401748" y="694984"/>
                      <a:pt x="2405807" y="695676"/>
                      <a:pt x="2409691" y="696970"/>
                    </a:cubicBezTo>
                    <a:cubicBezTo>
                      <a:pt x="2426396" y="702537"/>
                      <a:pt x="2415577" y="699185"/>
                      <a:pt x="2442455" y="705905"/>
                    </a:cubicBezTo>
                    <a:cubicBezTo>
                      <a:pt x="2446426" y="706898"/>
                      <a:pt x="2450485" y="707589"/>
                      <a:pt x="2454369" y="708884"/>
                    </a:cubicBezTo>
                    <a:lnTo>
                      <a:pt x="2472240" y="714841"/>
                    </a:lnTo>
                    <a:cubicBezTo>
                      <a:pt x="2473233" y="717819"/>
                      <a:pt x="2476622" y="720968"/>
                      <a:pt x="2475218" y="723776"/>
                    </a:cubicBezTo>
                    <a:cubicBezTo>
                      <a:pt x="2473814" y="726584"/>
                      <a:pt x="2469027" y="725230"/>
                      <a:pt x="2466283" y="726755"/>
                    </a:cubicBezTo>
                    <a:cubicBezTo>
                      <a:pt x="2435565" y="743821"/>
                      <a:pt x="2459692" y="734910"/>
                      <a:pt x="2439476" y="741647"/>
                    </a:cubicBezTo>
                    <a:cubicBezTo>
                      <a:pt x="2436498" y="743633"/>
                      <a:pt x="2433831" y="746194"/>
                      <a:pt x="2430541" y="747604"/>
                    </a:cubicBezTo>
                    <a:cubicBezTo>
                      <a:pt x="2426778" y="749217"/>
                      <a:pt x="2422721" y="750583"/>
                      <a:pt x="2418627" y="750583"/>
                    </a:cubicBezTo>
                    <a:cubicBezTo>
                      <a:pt x="2386841" y="750583"/>
                      <a:pt x="2355086" y="748597"/>
                      <a:pt x="2323315" y="747604"/>
                    </a:cubicBezTo>
                    <a:cubicBezTo>
                      <a:pt x="2320336" y="745618"/>
                      <a:pt x="2317581" y="743248"/>
                      <a:pt x="2314379" y="741647"/>
                    </a:cubicBezTo>
                    <a:cubicBezTo>
                      <a:pt x="2311571" y="740243"/>
                      <a:pt x="2308056" y="740410"/>
                      <a:pt x="2305444" y="738669"/>
                    </a:cubicBezTo>
                    <a:cubicBezTo>
                      <a:pt x="2301939" y="736332"/>
                      <a:pt x="2300013" y="732070"/>
                      <a:pt x="2296508" y="729733"/>
                    </a:cubicBezTo>
                    <a:cubicBezTo>
                      <a:pt x="2293946" y="728025"/>
                      <a:pt x="2277244" y="724172"/>
                      <a:pt x="2275659" y="723776"/>
                    </a:cubicBezTo>
                    <a:cubicBezTo>
                      <a:pt x="2249371" y="706252"/>
                      <a:pt x="2291391" y="733132"/>
                      <a:pt x="2248852" y="711862"/>
                    </a:cubicBezTo>
                    <a:cubicBezTo>
                      <a:pt x="2233277" y="704074"/>
                      <a:pt x="2241246" y="706982"/>
                      <a:pt x="2225024" y="702927"/>
                    </a:cubicBezTo>
                    <a:cubicBezTo>
                      <a:pt x="2217081" y="703920"/>
                      <a:pt x="2209071" y="704473"/>
                      <a:pt x="2201196" y="705905"/>
                    </a:cubicBezTo>
                    <a:cubicBezTo>
                      <a:pt x="2198107" y="706467"/>
                      <a:pt x="2195340" y="708268"/>
                      <a:pt x="2192261" y="708884"/>
                    </a:cubicBezTo>
                    <a:cubicBezTo>
                      <a:pt x="2185377" y="710261"/>
                      <a:pt x="2178361" y="710869"/>
                      <a:pt x="2171411" y="711862"/>
                    </a:cubicBezTo>
                    <a:cubicBezTo>
                      <a:pt x="2168433" y="712855"/>
                      <a:pt x="2164301" y="712286"/>
                      <a:pt x="2162476" y="714841"/>
                    </a:cubicBezTo>
                    <a:cubicBezTo>
                      <a:pt x="2158826" y="719951"/>
                      <a:pt x="2158505" y="726755"/>
                      <a:pt x="2156519" y="732712"/>
                    </a:cubicBezTo>
                    <a:cubicBezTo>
                      <a:pt x="2151938" y="746455"/>
                      <a:pt x="2154157" y="738560"/>
                      <a:pt x="2150562" y="756540"/>
                    </a:cubicBezTo>
                    <a:cubicBezTo>
                      <a:pt x="2151555" y="759518"/>
                      <a:pt x="2152136" y="762667"/>
                      <a:pt x="2153540" y="765475"/>
                    </a:cubicBezTo>
                    <a:cubicBezTo>
                      <a:pt x="2162295" y="782987"/>
                      <a:pt x="2163561" y="774005"/>
                      <a:pt x="2189282" y="771432"/>
                    </a:cubicBezTo>
                    <a:cubicBezTo>
                      <a:pt x="2202189" y="772425"/>
                      <a:pt x="2215280" y="772025"/>
                      <a:pt x="2228003" y="774411"/>
                    </a:cubicBezTo>
                    <a:cubicBezTo>
                      <a:pt x="2242060" y="777047"/>
                      <a:pt x="2233604" y="781412"/>
                      <a:pt x="2239917" y="789303"/>
                    </a:cubicBezTo>
                    <a:cubicBezTo>
                      <a:pt x="2242153" y="792098"/>
                      <a:pt x="2246102" y="792968"/>
                      <a:pt x="2248852" y="795260"/>
                    </a:cubicBezTo>
                    <a:cubicBezTo>
                      <a:pt x="2252088" y="797957"/>
                      <a:pt x="2254809" y="801217"/>
                      <a:pt x="2257788" y="804196"/>
                    </a:cubicBezTo>
                    <a:cubicBezTo>
                      <a:pt x="2265967" y="836917"/>
                      <a:pt x="2253571" y="796010"/>
                      <a:pt x="2269702" y="825045"/>
                    </a:cubicBezTo>
                    <a:cubicBezTo>
                      <a:pt x="2272752" y="830534"/>
                      <a:pt x="2274428" y="836759"/>
                      <a:pt x="2275659" y="842916"/>
                    </a:cubicBezTo>
                    <a:cubicBezTo>
                      <a:pt x="2276652" y="847880"/>
                      <a:pt x="2276373" y="853281"/>
                      <a:pt x="2278637" y="857809"/>
                    </a:cubicBezTo>
                    <a:cubicBezTo>
                      <a:pt x="2280521" y="861577"/>
                      <a:pt x="2284594" y="863766"/>
                      <a:pt x="2287573" y="866744"/>
                    </a:cubicBezTo>
                    <a:lnTo>
                      <a:pt x="2293530" y="884615"/>
                    </a:lnTo>
                    <a:cubicBezTo>
                      <a:pt x="2294523" y="887594"/>
                      <a:pt x="2294766" y="890939"/>
                      <a:pt x="2296508" y="893551"/>
                    </a:cubicBezTo>
                    <a:lnTo>
                      <a:pt x="2302465" y="902486"/>
                    </a:lnTo>
                    <a:cubicBezTo>
                      <a:pt x="2309209" y="929457"/>
                      <a:pt x="2299626" y="896807"/>
                      <a:pt x="2317358" y="932271"/>
                    </a:cubicBezTo>
                    <a:cubicBezTo>
                      <a:pt x="2319694" y="936943"/>
                      <a:pt x="2325063" y="948911"/>
                      <a:pt x="2329272" y="953121"/>
                    </a:cubicBezTo>
                    <a:cubicBezTo>
                      <a:pt x="2331803" y="955652"/>
                      <a:pt x="2335229" y="957092"/>
                      <a:pt x="2338207" y="959078"/>
                    </a:cubicBezTo>
                    <a:cubicBezTo>
                      <a:pt x="2358807" y="989976"/>
                      <a:pt x="2327455" y="942151"/>
                      <a:pt x="2350121" y="979927"/>
                    </a:cubicBezTo>
                    <a:cubicBezTo>
                      <a:pt x="2353804" y="986066"/>
                      <a:pt x="2359771" y="991006"/>
                      <a:pt x="2362035" y="997798"/>
                    </a:cubicBezTo>
                    <a:cubicBezTo>
                      <a:pt x="2363028" y="1000777"/>
                      <a:pt x="2363053" y="1004282"/>
                      <a:pt x="2365014" y="1006734"/>
                    </a:cubicBezTo>
                    <a:cubicBezTo>
                      <a:pt x="2369214" y="1011984"/>
                      <a:pt x="2376998" y="1013707"/>
                      <a:pt x="2382885" y="1015669"/>
                    </a:cubicBezTo>
                    <a:cubicBezTo>
                      <a:pt x="2385863" y="1017655"/>
                      <a:pt x="2388391" y="1020597"/>
                      <a:pt x="2391820" y="1021626"/>
                    </a:cubicBezTo>
                    <a:cubicBezTo>
                      <a:pt x="2398544" y="1023643"/>
                      <a:pt x="2405786" y="1023228"/>
                      <a:pt x="2412670" y="1024605"/>
                    </a:cubicBezTo>
                    <a:cubicBezTo>
                      <a:pt x="2415748" y="1025221"/>
                      <a:pt x="2418627" y="1026590"/>
                      <a:pt x="2421605" y="1027583"/>
                    </a:cubicBezTo>
                    <a:cubicBezTo>
                      <a:pt x="2426901" y="1035528"/>
                      <a:pt x="2428557" y="1039278"/>
                      <a:pt x="2436498" y="1045454"/>
                    </a:cubicBezTo>
                    <a:cubicBezTo>
                      <a:pt x="2442149" y="1049849"/>
                      <a:pt x="2447423" y="1055631"/>
                      <a:pt x="2454369" y="1057368"/>
                    </a:cubicBezTo>
                    <a:lnTo>
                      <a:pt x="2466283" y="1060347"/>
                    </a:lnTo>
                    <a:cubicBezTo>
                      <a:pt x="2469261" y="1062333"/>
                      <a:pt x="2472982" y="1063509"/>
                      <a:pt x="2475218" y="1066304"/>
                    </a:cubicBezTo>
                    <a:cubicBezTo>
                      <a:pt x="2484810" y="1078293"/>
                      <a:pt x="2470207" y="1073017"/>
                      <a:pt x="2484154" y="1084175"/>
                    </a:cubicBezTo>
                    <a:cubicBezTo>
                      <a:pt x="2486605" y="1086136"/>
                      <a:pt x="2490111" y="1086160"/>
                      <a:pt x="2493089" y="1087153"/>
                    </a:cubicBezTo>
                    <a:cubicBezTo>
                      <a:pt x="2504536" y="1104325"/>
                      <a:pt x="2494626" y="1087761"/>
                      <a:pt x="2502025" y="1105024"/>
                    </a:cubicBezTo>
                    <a:cubicBezTo>
                      <a:pt x="2513060" y="1130770"/>
                      <a:pt x="2503980" y="1104930"/>
                      <a:pt x="2510960" y="1125874"/>
                    </a:cubicBezTo>
                    <a:cubicBezTo>
                      <a:pt x="2510936" y="1126063"/>
                      <a:pt x="2508153" y="1156103"/>
                      <a:pt x="2505003" y="1161616"/>
                    </a:cubicBezTo>
                    <a:cubicBezTo>
                      <a:pt x="2498228" y="1173472"/>
                      <a:pt x="2496799" y="1168696"/>
                      <a:pt x="2487132" y="1173530"/>
                    </a:cubicBezTo>
                    <a:cubicBezTo>
                      <a:pt x="2483930" y="1175131"/>
                      <a:pt x="2481399" y="1177886"/>
                      <a:pt x="2478197" y="1179487"/>
                    </a:cubicBezTo>
                    <a:cubicBezTo>
                      <a:pt x="2473929" y="1181621"/>
                      <a:pt x="2461158" y="1184491"/>
                      <a:pt x="2457347" y="1185444"/>
                    </a:cubicBezTo>
                    <a:cubicBezTo>
                      <a:pt x="2450397" y="1184451"/>
                      <a:pt x="2443016" y="1185072"/>
                      <a:pt x="2436498" y="1182465"/>
                    </a:cubicBezTo>
                    <a:cubicBezTo>
                      <a:pt x="2432587" y="1180901"/>
                      <a:pt x="2430887" y="1176116"/>
                      <a:pt x="2427562" y="1173530"/>
                    </a:cubicBezTo>
                    <a:cubicBezTo>
                      <a:pt x="2415179" y="1163899"/>
                      <a:pt x="2412931" y="1162116"/>
                      <a:pt x="2400756" y="1158637"/>
                    </a:cubicBezTo>
                    <a:cubicBezTo>
                      <a:pt x="2396820" y="1157512"/>
                      <a:pt x="2392813" y="1156652"/>
                      <a:pt x="2388842" y="1155659"/>
                    </a:cubicBezTo>
                    <a:cubicBezTo>
                      <a:pt x="2385863" y="1153673"/>
                      <a:pt x="2383258" y="1150959"/>
                      <a:pt x="2379906" y="1149702"/>
                    </a:cubicBezTo>
                    <a:cubicBezTo>
                      <a:pt x="2375166" y="1147924"/>
                      <a:pt x="2369925" y="1147951"/>
                      <a:pt x="2365014" y="1146723"/>
                    </a:cubicBezTo>
                    <a:cubicBezTo>
                      <a:pt x="2361968" y="1145962"/>
                      <a:pt x="2359057" y="1144738"/>
                      <a:pt x="2356078" y="1143745"/>
                    </a:cubicBezTo>
                    <a:cubicBezTo>
                      <a:pt x="2339103" y="1126768"/>
                      <a:pt x="2353165" y="1143897"/>
                      <a:pt x="2344164" y="1122895"/>
                    </a:cubicBezTo>
                    <a:cubicBezTo>
                      <a:pt x="2340959" y="1115418"/>
                      <a:pt x="2337661" y="1111522"/>
                      <a:pt x="2329272" y="1110981"/>
                    </a:cubicBezTo>
                    <a:cubicBezTo>
                      <a:pt x="2301513" y="1109190"/>
                      <a:pt x="2273673" y="1108996"/>
                      <a:pt x="2245874" y="1108003"/>
                    </a:cubicBezTo>
                    <a:lnTo>
                      <a:pt x="2228003" y="1102046"/>
                    </a:lnTo>
                    <a:cubicBezTo>
                      <a:pt x="2220736" y="1099623"/>
                      <a:pt x="2215906" y="1098884"/>
                      <a:pt x="2210132" y="1093110"/>
                    </a:cubicBezTo>
                    <a:cubicBezTo>
                      <a:pt x="2206622" y="1089600"/>
                      <a:pt x="2204175" y="1085167"/>
                      <a:pt x="2201196" y="1081196"/>
                    </a:cubicBezTo>
                    <a:cubicBezTo>
                      <a:pt x="2198679" y="1071128"/>
                      <a:pt x="2199587" y="1066072"/>
                      <a:pt x="2189282" y="1060347"/>
                    </a:cubicBezTo>
                    <a:cubicBezTo>
                      <a:pt x="2183793" y="1057298"/>
                      <a:pt x="2171411" y="1054390"/>
                      <a:pt x="2171411" y="1054390"/>
                    </a:cubicBezTo>
                    <a:cubicBezTo>
                      <a:pt x="2168433" y="1052404"/>
                      <a:pt x="2165678" y="1050034"/>
                      <a:pt x="2162476" y="1048433"/>
                    </a:cubicBezTo>
                    <a:cubicBezTo>
                      <a:pt x="2159668" y="1047029"/>
                      <a:pt x="2156152" y="1047196"/>
                      <a:pt x="2153540" y="1045454"/>
                    </a:cubicBezTo>
                    <a:cubicBezTo>
                      <a:pt x="2150035" y="1043118"/>
                      <a:pt x="2148262" y="1038609"/>
                      <a:pt x="2144605" y="1036519"/>
                    </a:cubicBezTo>
                    <a:cubicBezTo>
                      <a:pt x="2141051" y="1034488"/>
                      <a:pt x="2136627" y="1034665"/>
                      <a:pt x="2132691" y="1033540"/>
                    </a:cubicBezTo>
                    <a:cubicBezTo>
                      <a:pt x="2129672" y="1032677"/>
                      <a:pt x="2126820" y="1031243"/>
                      <a:pt x="2123755" y="1030562"/>
                    </a:cubicBezTo>
                    <a:cubicBezTo>
                      <a:pt x="2117860" y="1029252"/>
                      <a:pt x="2111779" y="1028893"/>
                      <a:pt x="2105884" y="1027583"/>
                    </a:cubicBezTo>
                    <a:cubicBezTo>
                      <a:pt x="2102819" y="1026902"/>
                      <a:pt x="2100067" y="1024972"/>
                      <a:pt x="2096949" y="1024605"/>
                    </a:cubicBezTo>
                    <a:cubicBezTo>
                      <a:pt x="2083109" y="1022977"/>
                      <a:pt x="2069150" y="1022619"/>
                      <a:pt x="2055250" y="1021626"/>
                    </a:cubicBezTo>
                    <a:cubicBezTo>
                      <a:pt x="2051586" y="1010633"/>
                      <a:pt x="2051302" y="1000900"/>
                      <a:pt x="2040357" y="994820"/>
                    </a:cubicBezTo>
                    <a:cubicBezTo>
                      <a:pt x="2034868" y="991771"/>
                      <a:pt x="2022486" y="988863"/>
                      <a:pt x="2022486" y="988863"/>
                    </a:cubicBezTo>
                    <a:cubicBezTo>
                      <a:pt x="2011565" y="989856"/>
                      <a:pt x="2000579" y="990290"/>
                      <a:pt x="1989723" y="991841"/>
                    </a:cubicBezTo>
                    <a:cubicBezTo>
                      <a:pt x="1986615" y="992285"/>
                      <a:pt x="1983806" y="993957"/>
                      <a:pt x="1980787" y="994820"/>
                    </a:cubicBezTo>
                    <a:cubicBezTo>
                      <a:pt x="1976851" y="995945"/>
                      <a:pt x="1972844" y="996805"/>
                      <a:pt x="1968873" y="997798"/>
                    </a:cubicBezTo>
                    <a:cubicBezTo>
                      <a:pt x="1961923" y="996805"/>
                      <a:pt x="1954439" y="997671"/>
                      <a:pt x="1948024" y="994820"/>
                    </a:cubicBezTo>
                    <a:cubicBezTo>
                      <a:pt x="1944753" y="993366"/>
                      <a:pt x="1944598" y="988415"/>
                      <a:pt x="1942067" y="985884"/>
                    </a:cubicBezTo>
                    <a:cubicBezTo>
                      <a:pt x="1936293" y="980110"/>
                      <a:pt x="1931463" y="979371"/>
                      <a:pt x="1924196" y="976949"/>
                    </a:cubicBezTo>
                    <a:cubicBezTo>
                      <a:pt x="1903346" y="977942"/>
                      <a:pt x="1882454" y="978262"/>
                      <a:pt x="1861647" y="979927"/>
                    </a:cubicBezTo>
                    <a:cubicBezTo>
                      <a:pt x="1857566" y="980253"/>
                      <a:pt x="1852930" y="980349"/>
                      <a:pt x="1849733" y="982906"/>
                    </a:cubicBezTo>
                    <a:cubicBezTo>
                      <a:pt x="1847281" y="984867"/>
                      <a:pt x="1848158" y="989033"/>
                      <a:pt x="1846754" y="991841"/>
                    </a:cubicBezTo>
                    <a:cubicBezTo>
                      <a:pt x="1845153" y="995043"/>
                      <a:pt x="1842783" y="997798"/>
                      <a:pt x="1840797" y="1000777"/>
                    </a:cubicBezTo>
                    <a:cubicBezTo>
                      <a:pt x="1841790" y="1004748"/>
                      <a:pt x="1842651" y="1008755"/>
                      <a:pt x="1843776" y="1012691"/>
                    </a:cubicBezTo>
                    <a:cubicBezTo>
                      <a:pt x="1844638" y="1015710"/>
                      <a:pt x="1846754" y="1018487"/>
                      <a:pt x="1846754" y="1021626"/>
                    </a:cubicBezTo>
                    <a:cubicBezTo>
                      <a:pt x="1846754" y="1026689"/>
                      <a:pt x="1844769" y="1031555"/>
                      <a:pt x="1843776" y="1036519"/>
                    </a:cubicBezTo>
                    <a:cubicBezTo>
                      <a:pt x="1844769" y="1044462"/>
                      <a:pt x="1845438" y="1052451"/>
                      <a:pt x="1846754" y="1060347"/>
                    </a:cubicBezTo>
                    <a:cubicBezTo>
                      <a:pt x="1848000" y="1067821"/>
                      <a:pt x="1850352" y="1074118"/>
                      <a:pt x="1852711" y="1081196"/>
                    </a:cubicBezTo>
                    <a:cubicBezTo>
                      <a:pt x="1852328" y="1085406"/>
                      <a:pt x="1857905" y="1118362"/>
                      <a:pt x="1840797" y="1119917"/>
                    </a:cubicBezTo>
                    <a:cubicBezTo>
                      <a:pt x="1832825" y="1120642"/>
                      <a:pt x="1824912" y="1117931"/>
                      <a:pt x="1816969" y="1116938"/>
                    </a:cubicBezTo>
                    <a:cubicBezTo>
                      <a:pt x="1812087" y="1102293"/>
                      <a:pt x="1812067" y="1099424"/>
                      <a:pt x="1805055" y="1087153"/>
                    </a:cubicBezTo>
                    <a:cubicBezTo>
                      <a:pt x="1803279" y="1084045"/>
                      <a:pt x="1801893" y="1080454"/>
                      <a:pt x="1799098" y="1078218"/>
                    </a:cubicBezTo>
                    <a:cubicBezTo>
                      <a:pt x="1796646" y="1076257"/>
                      <a:pt x="1793260" y="1075755"/>
                      <a:pt x="1790163" y="1075239"/>
                    </a:cubicBezTo>
                    <a:cubicBezTo>
                      <a:pt x="1781295" y="1073761"/>
                      <a:pt x="1772292" y="1073254"/>
                      <a:pt x="1763356" y="1072261"/>
                    </a:cubicBezTo>
                    <a:cubicBezTo>
                      <a:pt x="1755204" y="1066826"/>
                      <a:pt x="1752644" y="1066774"/>
                      <a:pt x="1748464" y="1057368"/>
                    </a:cubicBezTo>
                    <a:cubicBezTo>
                      <a:pt x="1743359" y="1045882"/>
                      <a:pt x="1743720" y="1037620"/>
                      <a:pt x="1736550" y="1027583"/>
                    </a:cubicBezTo>
                    <a:cubicBezTo>
                      <a:pt x="1734102" y="1024155"/>
                      <a:pt x="1730311" y="1021884"/>
                      <a:pt x="1727614" y="1018648"/>
                    </a:cubicBezTo>
                    <a:cubicBezTo>
                      <a:pt x="1715201" y="1003753"/>
                      <a:pt x="1729105" y="1014678"/>
                      <a:pt x="1712722" y="1003755"/>
                    </a:cubicBezTo>
                    <a:cubicBezTo>
                      <a:pt x="1702794" y="1004748"/>
                      <a:pt x="1692799" y="1005217"/>
                      <a:pt x="1682937" y="1006734"/>
                    </a:cubicBezTo>
                    <a:cubicBezTo>
                      <a:pt x="1679834" y="1007211"/>
                      <a:pt x="1677137" y="1009551"/>
                      <a:pt x="1674001" y="1009712"/>
                    </a:cubicBezTo>
                    <a:cubicBezTo>
                      <a:pt x="1638292" y="1011543"/>
                      <a:pt x="1602517" y="1011698"/>
                      <a:pt x="1566775" y="1012691"/>
                    </a:cubicBezTo>
                    <a:cubicBezTo>
                      <a:pt x="1563797" y="1013684"/>
                      <a:pt x="1560584" y="1014144"/>
                      <a:pt x="1557840" y="1015669"/>
                    </a:cubicBezTo>
                    <a:cubicBezTo>
                      <a:pt x="1551582" y="1019146"/>
                      <a:pt x="1546915" y="1025846"/>
                      <a:pt x="1539969" y="1027583"/>
                    </a:cubicBezTo>
                    <a:lnTo>
                      <a:pt x="1528055" y="1030562"/>
                    </a:lnTo>
                    <a:cubicBezTo>
                      <a:pt x="1507572" y="1044218"/>
                      <a:pt x="1516976" y="1040212"/>
                      <a:pt x="1501248" y="1045454"/>
                    </a:cubicBezTo>
                    <a:cubicBezTo>
                      <a:pt x="1495291" y="1049425"/>
                      <a:pt x="1490169" y="1055104"/>
                      <a:pt x="1483377" y="1057368"/>
                    </a:cubicBezTo>
                    <a:cubicBezTo>
                      <a:pt x="1480399" y="1058361"/>
                      <a:pt x="1477186" y="1058822"/>
                      <a:pt x="1474442" y="1060347"/>
                    </a:cubicBezTo>
                    <a:cubicBezTo>
                      <a:pt x="1443724" y="1077413"/>
                      <a:pt x="1467851" y="1068502"/>
                      <a:pt x="1447635" y="1075239"/>
                    </a:cubicBezTo>
                    <a:cubicBezTo>
                      <a:pt x="1441678" y="1074246"/>
                      <a:pt x="1435166" y="1074962"/>
                      <a:pt x="1429764" y="1072261"/>
                    </a:cubicBezTo>
                    <a:cubicBezTo>
                      <a:pt x="1426562" y="1070660"/>
                      <a:pt x="1426338" y="1065856"/>
                      <a:pt x="1423807" y="1063325"/>
                    </a:cubicBezTo>
                    <a:cubicBezTo>
                      <a:pt x="1421276" y="1060794"/>
                      <a:pt x="1418162" y="1058778"/>
                      <a:pt x="1414872" y="1057368"/>
                    </a:cubicBezTo>
                    <a:cubicBezTo>
                      <a:pt x="1411109" y="1055756"/>
                      <a:pt x="1406894" y="1055515"/>
                      <a:pt x="1402958" y="1054390"/>
                    </a:cubicBezTo>
                    <a:cubicBezTo>
                      <a:pt x="1382422" y="1048523"/>
                      <a:pt x="1408410" y="1053809"/>
                      <a:pt x="1376151" y="1048433"/>
                    </a:cubicBezTo>
                    <a:cubicBezTo>
                      <a:pt x="1369558" y="1044037"/>
                      <a:pt x="1362867" y="1040420"/>
                      <a:pt x="1358280" y="1033540"/>
                    </a:cubicBezTo>
                    <a:cubicBezTo>
                      <a:pt x="1356539" y="1030928"/>
                      <a:pt x="1357043" y="1027217"/>
                      <a:pt x="1355302" y="1024605"/>
                    </a:cubicBezTo>
                    <a:cubicBezTo>
                      <a:pt x="1349264" y="1015548"/>
                      <a:pt x="1343770" y="1014371"/>
                      <a:pt x="1334452" y="1009712"/>
                    </a:cubicBezTo>
                    <a:cubicBezTo>
                      <a:pt x="1332466" y="1006734"/>
                      <a:pt x="1331026" y="1003308"/>
                      <a:pt x="1328495" y="1000777"/>
                    </a:cubicBezTo>
                    <a:cubicBezTo>
                      <a:pt x="1319959" y="992241"/>
                      <a:pt x="1320314" y="996686"/>
                      <a:pt x="1310624" y="991841"/>
                    </a:cubicBezTo>
                    <a:cubicBezTo>
                      <a:pt x="1307422" y="990240"/>
                      <a:pt x="1304960" y="987338"/>
                      <a:pt x="1301689" y="985884"/>
                    </a:cubicBezTo>
                    <a:cubicBezTo>
                      <a:pt x="1295951" y="983334"/>
                      <a:pt x="1289775" y="981913"/>
                      <a:pt x="1283818" y="979927"/>
                    </a:cubicBezTo>
                    <a:lnTo>
                      <a:pt x="1274882" y="976949"/>
                    </a:lnTo>
                    <a:cubicBezTo>
                      <a:pt x="1265947" y="977942"/>
                      <a:pt x="1256798" y="977747"/>
                      <a:pt x="1248076" y="979927"/>
                    </a:cubicBezTo>
                    <a:cubicBezTo>
                      <a:pt x="1225448" y="985584"/>
                      <a:pt x="1254374" y="989692"/>
                      <a:pt x="1227226" y="982906"/>
                    </a:cubicBezTo>
                    <a:cubicBezTo>
                      <a:pt x="1212708" y="961128"/>
                      <a:pt x="1230433" y="988517"/>
                      <a:pt x="1215312" y="962056"/>
                    </a:cubicBezTo>
                    <a:cubicBezTo>
                      <a:pt x="1213536" y="958948"/>
                      <a:pt x="1212150" y="955357"/>
                      <a:pt x="1209355" y="953121"/>
                    </a:cubicBezTo>
                    <a:cubicBezTo>
                      <a:pt x="1206903" y="951160"/>
                      <a:pt x="1203228" y="951546"/>
                      <a:pt x="1200420" y="950142"/>
                    </a:cubicBezTo>
                    <a:cubicBezTo>
                      <a:pt x="1197218" y="948541"/>
                      <a:pt x="1194755" y="945639"/>
                      <a:pt x="1191484" y="944185"/>
                    </a:cubicBezTo>
                    <a:cubicBezTo>
                      <a:pt x="1185746" y="941635"/>
                      <a:pt x="1173613" y="938228"/>
                      <a:pt x="1173613" y="938228"/>
                    </a:cubicBezTo>
                    <a:cubicBezTo>
                      <a:pt x="1170635" y="935250"/>
                      <a:pt x="1168183" y="931629"/>
                      <a:pt x="1164678" y="929293"/>
                    </a:cubicBezTo>
                    <a:cubicBezTo>
                      <a:pt x="1162066" y="927551"/>
                      <a:pt x="1158194" y="928275"/>
                      <a:pt x="1155742" y="926314"/>
                    </a:cubicBezTo>
                    <a:cubicBezTo>
                      <a:pt x="1152947" y="924078"/>
                      <a:pt x="1152535" y="919671"/>
                      <a:pt x="1149785" y="917379"/>
                    </a:cubicBezTo>
                    <a:cubicBezTo>
                      <a:pt x="1146374" y="914537"/>
                      <a:pt x="1141842" y="913408"/>
                      <a:pt x="1137871" y="911422"/>
                    </a:cubicBezTo>
                    <a:cubicBezTo>
                      <a:pt x="1133900" y="905465"/>
                      <a:pt x="1128221" y="900343"/>
                      <a:pt x="1125957" y="893551"/>
                    </a:cubicBezTo>
                    <a:cubicBezTo>
                      <a:pt x="1124964" y="890572"/>
                      <a:pt x="1124504" y="887360"/>
                      <a:pt x="1122979" y="884615"/>
                    </a:cubicBezTo>
                    <a:cubicBezTo>
                      <a:pt x="1119502" y="878356"/>
                      <a:pt x="1115036" y="872701"/>
                      <a:pt x="1111065" y="866744"/>
                    </a:cubicBezTo>
                    <a:cubicBezTo>
                      <a:pt x="1109079" y="863766"/>
                      <a:pt x="1106240" y="861205"/>
                      <a:pt x="1105108" y="857809"/>
                    </a:cubicBezTo>
                    <a:cubicBezTo>
                      <a:pt x="1104115" y="854830"/>
                      <a:pt x="1103871" y="851485"/>
                      <a:pt x="1102129" y="848873"/>
                    </a:cubicBezTo>
                    <a:cubicBezTo>
                      <a:pt x="1099793" y="845368"/>
                      <a:pt x="1095780" y="843263"/>
                      <a:pt x="1093194" y="839938"/>
                    </a:cubicBezTo>
                    <a:cubicBezTo>
                      <a:pt x="1093186" y="839928"/>
                      <a:pt x="1078305" y="817604"/>
                      <a:pt x="1075323" y="813131"/>
                    </a:cubicBezTo>
                    <a:cubicBezTo>
                      <a:pt x="1073337" y="810153"/>
                      <a:pt x="1070498" y="807592"/>
                      <a:pt x="1069366" y="804196"/>
                    </a:cubicBezTo>
                    <a:cubicBezTo>
                      <a:pt x="1068373" y="801217"/>
                      <a:pt x="1068129" y="797872"/>
                      <a:pt x="1066387" y="795260"/>
                    </a:cubicBezTo>
                    <a:cubicBezTo>
                      <a:pt x="1064051" y="791755"/>
                      <a:pt x="1060038" y="789650"/>
                      <a:pt x="1057452" y="786325"/>
                    </a:cubicBezTo>
                    <a:cubicBezTo>
                      <a:pt x="1038240" y="761623"/>
                      <a:pt x="1051739" y="776803"/>
                      <a:pt x="1039581" y="756540"/>
                    </a:cubicBezTo>
                    <a:cubicBezTo>
                      <a:pt x="1020226" y="724282"/>
                      <a:pt x="1035733" y="750134"/>
                      <a:pt x="1018731" y="729733"/>
                    </a:cubicBezTo>
                    <a:cubicBezTo>
                      <a:pt x="1016439" y="726983"/>
                      <a:pt x="1015468" y="723155"/>
                      <a:pt x="1012774" y="720798"/>
                    </a:cubicBezTo>
                    <a:cubicBezTo>
                      <a:pt x="1007386" y="716084"/>
                      <a:pt x="1000860" y="712855"/>
                      <a:pt x="994903" y="708884"/>
                    </a:cubicBezTo>
                    <a:cubicBezTo>
                      <a:pt x="991925" y="706898"/>
                      <a:pt x="988499" y="705458"/>
                      <a:pt x="985968" y="702927"/>
                    </a:cubicBezTo>
                    <a:cubicBezTo>
                      <a:pt x="977755" y="694714"/>
                      <a:pt x="977772" y="693563"/>
                      <a:pt x="968097" y="688034"/>
                    </a:cubicBezTo>
                    <a:cubicBezTo>
                      <a:pt x="964242" y="685831"/>
                      <a:pt x="959948" y="684430"/>
                      <a:pt x="956183" y="682077"/>
                    </a:cubicBezTo>
                    <a:cubicBezTo>
                      <a:pt x="951973" y="679446"/>
                      <a:pt x="948877" y="674986"/>
                      <a:pt x="944268" y="673142"/>
                    </a:cubicBezTo>
                    <a:cubicBezTo>
                      <a:pt x="938661" y="670899"/>
                      <a:pt x="932354" y="671156"/>
                      <a:pt x="926397" y="670163"/>
                    </a:cubicBezTo>
                    <a:cubicBezTo>
                      <a:pt x="880538" y="673691"/>
                      <a:pt x="898448" y="665961"/>
                      <a:pt x="869806" y="685056"/>
                    </a:cubicBezTo>
                    <a:lnTo>
                      <a:pt x="851935" y="696970"/>
                    </a:lnTo>
                    <a:lnTo>
                      <a:pt x="842999" y="702927"/>
                    </a:lnTo>
                    <a:cubicBezTo>
                      <a:pt x="829282" y="701212"/>
                      <a:pt x="821577" y="701830"/>
                      <a:pt x="810236" y="696970"/>
                    </a:cubicBezTo>
                    <a:cubicBezTo>
                      <a:pt x="806155" y="695221"/>
                      <a:pt x="802177" y="693216"/>
                      <a:pt x="798322" y="691013"/>
                    </a:cubicBezTo>
                    <a:cubicBezTo>
                      <a:pt x="795214" y="689237"/>
                      <a:pt x="792750" y="686279"/>
                      <a:pt x="789386" y="685056"/>
                    </a:cubicBezTo>
                    <a:cubicBezTo>
                      <a:pt x="781692" y="682258"/>
                      <a:pt x="765558" y="679099"/>
                      <a:pt x="765558" y="679099"/>
                    </a:cubicBezTo>
                    <a:cubicBezTo>
                      <a:pt x="734189" y="683580"/>
                      <a:pt x="742666" y="683836"/>
                      <a:pt x="700031" y="679099"/>
                    </a:cubicBezTo>
                    <a:cubicBezTo>
                      <a:pt x="696911" y="678752"/>
                      <a:pt x="693904" y="677524"/>
                      <a:pt x="691096" y="676120"/>
                    </a:cubicBezTo>
                    <a:cubicBezTo>
                      <a:pt x="687894" y="674519"/>
                      <a:pt x="685268" y="671939"/>
                      <a:pt x="682160" y="670163"/>
                    </a:cubicBezTo>
                    <a:cubicBezTo>
                      <a:pt x="678305" y="667960"/>
                      <a:pt x="674101" y="666409"/>
                      <a:pt x="670246" y="664206"/>
                    </a:cubicBezTo>
                    <a:cubicBezTo>
                      <a:pt x="654080" y="654968"/>
                      <a:pt x="668758" y="660731"/>
                      <a:pt x="652375" y="655271"/>
                    </a:cubicBezTo>
                    <a:cubicBezTo>
                      <a:pt x="649397" y="653285"/>
                      <a:pt x="647005" y="649638"/>
                      <a:pt x="643440" y="649314"/>
                    </a:cubicBezTo>
                    <a:cubicBezTo>
                      <a:pt x="625581" y="647690"/>
                      <a:pt x="619931" y="649329"/>
                      <a:pt x="610676" y="661228"/>
                    </a:cubicBezTo>
                    <a:cubicBezTo>
                      <a:pt x="606281" y="666879"/>
                      <a:pt x="604719" y="675128"/>
                      <a:pt x="598762" y="679099"/>
                    </a:cubicBezTo>
                    <a:lnTo>
                      <a:pt x="580891" y="691013"/>
                    </a:lnTo>
                    <a:cubicBezTo>
                      <a:pt x="569970" y="707394"/>
                      <a:pt x="580891" y="693495"/>
                      <a:pt x="565999" y="705905"/>
                    </a:cubicBezTo>
                    <a:cubicBezTo>
                      <a:pt x="557984" y="712584"/>
                      <a:pt x="557634" y="716573"/>
                      <a:pt x="548128" y="720798"/>
                    </a:cubicBezTo>
                    <a:cubicBezTo>
                      <a:pt x="542390" y="723348"/>
                      <a:pt x="536214" y="724769"/>
                      <a:pt x="530257" y="726755"/>
                    </a:cubicBezTo>
                    <a:lnTo>
                      <a:pt x="521321" y="729733"/>
                    </a:lnTo>
                    <a:cubicBezTo>
                      <a:pt x="514371" y="728740"/>
                      <a:pt x="507356" y="728132"/>
                      <a:pt x="500472" y="726755"/>
                    </a:cubicBezTo>
                    <a:cubicBezTo>
                      <a:pt x="497393" y="726139"/>
                      <a:pt x="493756" y="725996"/>
                      <a:pt x="491536" y="723776"/>
                    </a:cubicBezTo>
                    <a:cubicBezTo>
                      <a:pt x="489316" y="721556"/>
                      <a:pt x="489420" y="717860"/>
                      <a:pt x="488558" y="714841"/>
                    </a:cubicBezTo>
                    <a:cubicBezTo>
                      <a:pt x="481076" y="688653"/>
                      <a:pt x="489743" y="715422"/>
                      <a:pt x="482601" y="693991"/>
                    </a:cubicBezTo>
                    <a:cubicBezTo>
                      <a:pt x="481608" y="684063"/>
                      <a:pt x="482556" y="673743"/>
                      <a:pt x="479622" y="664206"/>
                    </a:cubicBezTo>
                    <a:cubicBezTo>
                      <a:pt x="478383" y="660180"/>
                      <a:pt x="472777" y="658928"/>
                      <a:pt x="470687" y="655271"/>
                    </a:cubicBezTo>
                    <a:cubicBezTo>
                      <a:pt x="469621" y="653406"/>
                      <a:pt x="466950" y="637197"/>
                      <a:pt x="464730" y="634421"/>
                    </a:cubicBezTo>
                    <a:cubicBezTo>
                      <a:pt x="462494" y="631626"/>
                      <a:pt x="458773" y="630450"/>
                      <a:pt x="455794" y="628464"/>
                    </a:cubicBezTo>
                    <a:cubicBezTo>
                      <a:pt x="448844" y="629457"/>
                      <a:pt x="441669" y="629426"/>
                      <a:pt x="434945" y="631443"/>
                    </a:cubicBezTo>
                    <a:cubicBezTo>
                      <a:pt x="428011" y="633523"/>
                      <a:pt x="422062" y="642179"/>
                      <a:pt x="417074" y="646335"/>
                    </a:cubicBezTo>
                    <a:cubicBezTo>
                      <a:pt x="414324" y="648627"/>
                      <a:pt x="411409" y="650838"/>
                      <a:pt x="408138" y="652292"/>
                    </a:cubicBezTo>
                    <a:cubicBezTo>
                      <a:pt x="402400" y="654842"/>
                      <a:pt x="390267" y="658249"/>
                      <a:pt x="390267" y="658249"/>
                    </a:cubicBezTo>
                    <a:cubicBezTo>
                      <a:pt x="387289" y="660235"/>
                      <a:pt x="384007" y="661828"/>
                      <a:pt x="381332" y="664206"/>
                    </a:cubicBezTo>
                    <a:cubicBezTo>
                      <a:pt x="375036" y="669803"/>
                      <a:pt x="371453" y="679413"/>
                      <a:pt x="363461" y="682077"/>
                    </a:cubicBezTo>
                    <a:lnTo>
                      <a:pt x="354525" y="685056"/>
                    </a:lnTo>
                    <a:cubicBezTo>
                      <a:pt x="330698" y="677112"/>
                      <a:pt x="358496" y="689027"/>
                      <a:pt x="342611" y="673142"/>
                    </a:cubicBezTo>
                    <a:cubicBezTo>
                      <a:pt x="340391" y="670922"/>
                      <a:pt x="336812" y="670320"/>
                      <a:pt x="333676" y="670163"/>
                    </a:cubicBezTo>
                    <a:cubicBezTo>
                      <a:pt x="296973" y="668328"/>
                      <a:pt x="260206" y="668178"/>
                      <a:pt x="223471" y="667185"/>
                    </a:cubicBezTo>
                    <a:lnTo>
                      <a:pt x="208579" y="664206"/>
                    </a:lnTo>
                    <a:cubicBezTo>
                      <a:pt x="203528" y="663288"/>
                      <a:pt x="188161" y="661799"/>
                      <a:pt x="181772" y="658249"/>
                    </a:cubicBezTo>
                    <a:cubicBezTo>
                      <a:pt x="175514" y="654772"/>
                      <a:pt x="163901" y="646335"/>
                      <a:pt x="163901" y="646335"/>
                    </a:cubicBezTo>
                    <a:cubicBezTo>
                      <a:pt x="162908" y="643357"/>
                      <a:pt x="160923" y="640539"/>
                      <a:pt x="160923" y="637400"/>
                    </a:cubicBezTo>
                    <a:cubicBezTo>
                      <a:pt x="160923" y="620158"/>
                      <a:pt x="163695" y="625898"/>
                      <a:pt x="169858" y="613572"/>
                    </a:cubicBezTo>
                    <a:cubicBezTo>
                      <a:pt x="171262" y="610764"/>
                      <a:pt x="171844" y="607615"/>
                      <a:pt x="172837" y="604636"/>
                    </a:cubicBezTo>
                    <a:cubicBezTo>
                      <a:pt x="170558" y="595522"/>
                      <a:pt x="170757" y="590643"/>
                      <a:pt x="163901" y="583787"/>
                    </a:cubicBezTo>
                    <a:cubicBezTo>
                      <a:pt x="161370" y="581256"/>
                      <a:pt x="157716" y="580122"/>
                      <a:pt x="154966" y="577830"/>
                    </a:cubicBezTo>
                    <a:cubicBezTo>
                      <a:pt x="151730" y="575133"/>
                      <a:pt x="150026" y="570226"/>
                      <a:pt x="146030" y="568894"/>
                    </a:cubicBezTo>
                    <a:cubicBezTo>
                      <a:pt x="134572" y="565074"/>
                      <a:pt x="121747" y="566757"/>
                      <a:pt x="110288" y="562937"/>
                    </a:cubicBezTo>
                    <a:lnTo>
                      <a:pt x="92417" y="556980"/>
                    </a:lnTo>
                    <a:cubicBezTo>
                      <a:pt x="91424" y="552016"/>
                      <a:pt x="91703" y="546616"/>
                      <a:pt x="89439" y="542088"/>
                    </a:cubicBezTo>
                    <a:cubicBezTo>
                      <a:pt x="82427" y="528065"/>
                      <a:pt x="75012" y="535449"/>
                      <a:pt x="62632" y="527195"/>
                    </a:cubicBezTo>
                    <a:cubicBezTo>
                      <a:pt x="51085" y="519496"/>
                      <a:pt x="57093" y="522370"/>
                      <a:pt x="44761" y="518260"/>
                    </a:cubicBezTo>
                    <a:cubicBezTo>
                      <a:pt x="41783" y="515281"/>
                      <a:pt x="39331" y="511661"/>
                      <a:pt x="35826" y="509324"/>
                    </a:cubicBezTo>
                    <a:cubicBezTo>
                      <a:pt x="33214" y="507582"/>
                      <a:pt x="29776" y="507583"/>
                      <a:pt x="26890" y="506346"/>
                    </a:cubicBezTo>
                    <a:cubicBezTo>
                      <a:pt x="16311" y="501813"/>
                      <a:pt x="15012" y="500413"/>
                      <a:pt x="6040" y="494432"/>
                    </a:cubicBezTo>
                    <a:cubicBezTo>
                      <a:pt x="4054" y="491453"/>
                      <a:pt x="671" y="489027"/>
                      <a:pt x="83" y="485496"/>
                    </a:cubicBezTo>
                    <a:cubicBezTo>
                      <a:pt x="-433" y="482399"/>
                      <a:pt x="1537" y="479305"/>
                      <a:pt x="3062" y="476561"/>
                    </a:cubicBezTo>
                    <a:cubicBezTo>
                      <a:pt x="6539" y="470303"/>
                      <a:pt x="11005" y="464647"/>
                      <a:pt x="14976" y="458690"/>
                    </a:cubicBezTo>
                    <a:cubicBezTo>
                      <a:pt x="16962" y="455711"/>
                      <a:pt x="17537" y="450886"/>
                      <a:pt x="20933" y="449754"/>
                    </a:cubicBezTo>
                    <a:lnTo>
                      <a:pt x="29868" y="446776"/>
                    </a:lnTo>
                    <a:cubicBezTo>
                      <a:pt x="33584" y="435630"/>
                      <a:pt x="32525" y="426619"/>
                      <a:pt x="44761" y="422948"/>
                    </a:cubicBezTo>
                    <a:cubicBezTo>
                      <a:pt x="51485" y="420931"/>
                      <a:pt x="58661" y="420962"/>
                      <a:pt x="65611" y="419969"/>
                    </a:cubicBezTo>
                    <a:cubicBezTo>
                      <a:pt x="71568" y="417983"/>
                      <a:pt x="81497" y="419969"/>
                      <a:pt x="83482" y="414012"/>
                    </a:cubicBezTo>
                    <a:cubicBezTo>
                      <a:pt x="85606" y="407638"/>
                      <a:pt x="86983" y="400896"/>
                      <a:pt x="92417" y="396141"/>
                    </a:cubicBezTo>
                    <a:cubicBezTo>
                      <a:pt x="97805" y="391426"/>
                      <a:pt x="110288" y="384227"/>
                      <a:pt x="110288" y="384227"/>
                    </a:cubicBezTo>
                    <a:cubicBezTo>
                      <a:pt x="111281" y="379263"/>
                      <a:pt x="112169" y="374277"/>
                      <a:pt x="113267" y="369335"/>
                    </a:cubicBezTo>
                    <a:cubicBezTo>
                      <a:pt x="114155" y="365339"/>
                      <a:pt x="115793" y="361489"/>
                      <a:pt x="116245" y="357421"/>
                    </a:cubicBezTo>
                    <a:cubicBezTo>
                      <a:pt x="121634" y="308918"/>
                      <a:pt x="110941" y="328147"/>
                      <a:pt x="125181" y="306786"/>
                    </a:cubicBezTo>
                    <a:cubicBezTo>
                      <a:pt x="126174" y="303807"/>
                      <a:pt x="126755" y="300658"/>
                      <a:pt x="128159" y="297850"/>
                    </a:cubicBezTo>
                    <a:cubicBezTo>
                      <a:pt x="129760" y="294648"/>
                      <a:pt x="132859" y="292267"/>
                      <a:pt x="134116" y="288915"/>
                    </a:cubicBezTo>
                    <a:cubicBezTo>
                      <a:pt x="135894" y="284175"/>
                      <a:pt x="135867" y="278934"/>
                      <a:pt x="137095" y="274022"/>
                    </a:cubicBezTo>
                    <a:cubicBezTo>
                      <a:pt x="139561" y="264156"/>
                      <a:pt x="140206" y="264888"/>
                      <a:pt x="146030" y="256151"/>
                    </a:cubicBezTo>
                    <a:cubicBezTo>
                      <a:pt x="147023" y="243244"/>
                      <a:pt x="146759" y="230179"/>
                      <a:pt x="149009" y="217431"/>
                    </a:cubicBezTo>
                    <a:cubicBezTo>
                      <a:pt x="149916" y="212292"/>
                      <a:pt x="157866" y="201167"/>
                      <a:pt x="160923" y="196581"/>
                    </a:cubicBezTo>
                    <a:lnTo>
                      <a:pt x="166880" y="178710"/>
                    </a:lnTo>
                    <a:cubicBezTo>
                      <a:pt x="167873" y="175732"/>
                      <a:pt x="167638" y="171995"/>
                      <a:pt x="169858" y="169775"/>
                    </a:cubicBezTo>
                    <a:cubicBezTo>
                      <a:pt x="175815" y="163818"/>
                      <a:pt x="183056" y="158914"/>
                      <a:pt x="187729" y="151904"/>
                    </a:cubicBezTo>
                    <a:cubicBezTo>
                      <a:pt x="189715" y="148925"/>
                      <a:pt x="191155" y="145499"/>
                      <a:pt x="193686" y="142968"/>
                    </a:cubicBezTo>
                    <a:cubicBezTo>
                      <a:pt x="196217" y="140437"/>
                      <a:pt x="199872" y="139303"/>
                      <a:pt x="202622" y="137011"/>
                    </a:cubicBezTo>
                    <a:cubicBezTo>
                      <a:pt x="205858" y="134315"/>
                      <a:pt x="208321" y="130772"/>
                      <a:pt x="211557" y="128076"/>
                    </a:cubicBezTo>
                    <a:cubicBezTo>
                      <a:pt x="214307" y="125784"/>
                      <a:pt x="217743" y="124411"/>
                      <a:pt x="220493" y="122119"/>
                    </a:cubicBezTo>
                    <a:cubicBezTo>
                      <a:pt x="223729" y="119422"/>
                      <a:pt x="226103" y="115769"/>
                      <a:pt x="229428" y="113183"/>
                    </a:cubicBezTo>
                    <a:cubicBezTo>
                      <a:pt x="235079" y="108787"/>
                      <a:pt x="247299" y="101269"/>
                      <a:pt x="247299" y="101269"/>
                    </a:cubicBezTo>
                    <a:cubicBezTo>
                      <a:pt x="261550" y="79893"/>
                      <a:pt x="254150" y="88460"/>
                      <a:pt x="268149" y="74463"/>
                    </a:cubicBezTo>
                    <a:cubicBezTo>
                      <a:pt x="269142" y="71484"/>
                      <a:pt x="269723" y="68335"/>
                      <a:pt x="271127" y="65527"/>
                    </a:cubicBezTo>
                    <a:cubicBezTo>
                      <a:pt x="272728" y="62325"/>
                      <a:pt x="276495" y="60123"/>
                      <a:pt x="277084" y="56592"/>
                    </a:cubicBezTo>
                    <a:cubicBezTo>
                      <a:pt x="277600" y="53495"/>
                      <a:pt x="275099" y="50635"/>
                      <a:pt x="274106" y="47656"/>
                    </a:cubicBezTo>
                    <a:lnTo>
                      <a:pt x="280063" y="56592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0" name="Forma libre 9"/>
              <p:cNvSpPr/>
              <p:nvPr/>
            </p:nvSpPr>
            <p:spPr>
              <a:xfrm>
                <a:off x="3943728" y="2183047"/>
                <a:ext cx="2216003" cy="1379071"/>
              </a:xfrm>
              <a:custGeom>
                <a:avLst/>
                <a:gdLst>
                  <a:gd name="connsiteX0" fmla="*/ 291893 w 2216005"/>
                  <a:gd name="connsiteY0" fmla="*/ 23852 h 1379070"/>
                  <a:gd name="connsiteX1" fmla="*/ 294872 w 2216005"/>
                  <a:gd name="connsiteY1" fmla="*/ 3003 h 1379070"/>
                  <a:gd name="connsiteX2" fmla="*/ 306786 w 2216005"/>
                  <a:gd name="connsiteY2" fmla="*/ 24 h 1379070"/>
                  <a:gd name="connsiteX3" fmla="*/ 333592 w 2216005"/>
                  <a:gd name="connsiteY3" fmla="*/ 3003 h 1379070"/>
                  <a:gd name="connsiteX4" fmla="*/ 351463 w 2216005"/>
                  <a:gd name="connsiteY4" fmla="*/ 8960 h 1379070"/>
                  <a:gd name="connsiteX5" fmla="*/ 369334 w 2216005"/>
                  <a:gd name="connsiteY5" fmla="*/ 20874 h 1379070"/>
                  <a:gd name="connsiteX6" fmla="*/ 375291 w 2216005"/>
                  <a:gd name="connsiteY6" fmla="*/ 29809 h 1379070"/>
                  <a:gd name="connsiteX7" fmla="*/ 393162 w 2216005"/>
                  <a:gd name="connsiteY7" fmla="*/ 41723 h 1379070"/>
                  <a:gd name="connsiteX8" fmla="*/ 470603 w 2216005"/>
                  <a:gd name="connsiteY8" fmla="*/ 41723 h 1379070"/>
                  <a:gd name="connsiteX9" fmla="*/ 500388 w 2216005"/>
                  <a:gd name="connsiteY9" fmla="*/ 47680 h 1379070"/>
                  <a:gd name="connsiteX10" fmla="*/ 533152 w 2216005"/>
                  <a:gd name="connsiteY10" fmla="*/ 41723 h 1379070"/>
                  <a:gd name="connsiteX11" fmla="*/ 542087 w 2216005"/>
                  <a:gd name="connsiteY11" fmla="*/ 35766 h 1379070"/>
                  <a:gd name="connsiteX12" fmla="*/ 562937 w 2216005"/>
                  <a:gd name="connsiteY12" fmla="*/ 29809 h 1379070"/>
                  <a:gd name="connsiteX13" fmla="*/ 589743 w 2216005"/>
                  <a:gd name="connsiteY13" fmla="*/ 20874 h 1379070"/>
                  <a:gd name="connsiteX14" fmla="*/ 598679 w 2216005"/>
                  <a:gd name="connsiteY14" fmla="*/ 17895 h 1379070"/>
                  <a:gd name="connsiteX15" fmla="*/ 640378 w 2216005"/>
                  <a:gd name="connsiteY15" fmla="*/ 23852 h 1379070"/>
                  <a:gd name="connsiteX16" fmla="*/ 649314 w 2216005"/>
                  <a:gd name="connsiteY16" fmla="*/ 29809 h 1379070"/>
                  <a:gd name="connsiteX17" fmla="*/ 655271 w 2216005"/>
                  <a:gd name="connsiteY17" fmla="*/ 38745 h 1379070"/>
                  <a:gd name="connsiteX18" fmla="*/ 664206 w 2216005"/>
                  <a:gd name="connsiteY18" fmla="*/ 44702 h 1379070"/>
                  <a:gd name="connsiteX19" fmla="*/ 673142 w 2216005"/>
                  <a:gd name="connsiteY19" fmla="*/ 53637 h 1379070"/>
                  <a:gd name="connsiteX20" fmla="*/ 676120 w 2216005"/>
                  <a:gd name="connsiteY20" fmla="*/ 62573 h 1379070"/>
                  <a:gd name="connsiteX21" fmla="*/ 688034 w 2216005"/>
                  <a:gd name="connsiteY21" fmla="*/ 65551 h 1379070"/>
                  <a:gd name="connsiteX22" fmla="*/ 667185 w 2216005"/>
                  <a:gd name="connsiteY22" fmla="*/ 68530 h 1379070"/>
                  <a:gd name="connsiteX23" fmla="*/ 679099 w 2216005"/>
                  <a:gd name="connsiteY23" fmla="*/ 68530 h 1379070"/>
                  <a:gd name="connsiteX24" fmla="*/ 696970 w 2216005"/>
                  <a:gd name="connsiteY24" fmla="*/ 71508 h 1379070"/>
                  <a:gd name="connsiteX25" fmla="*/ 705905 w 2216005"/>
                  <a:gd name="connsiteY25" fmla="*/ 77465 h 1379070"/>
                  <a:gd name="connsiteX26" fmla="*/ 717819 w 2216005"/>
                  <a:gd name="connsiteY26" fmla="*/ 98315 h 1379070"/>
                  <a:gd name="connsiteX27" fmla="*/ 720798 w 2216005"/>
                  <a:gd name="connsiteY27" fmla="*/ 110229 h 1379070"/>
                  <a:gd name="connsiteX28" fmla="*/ 726755 w 2216005"/>
                  <a:gd name="connsiteY28" fmla="*/ 119164 h 1379070"/>
                  <a:gd name="connsiteX29" fmla="*/ 729733 w 2216005"/>
                  <a:gd name="connsiteY29" fmla="*/ 128100 h 1379070"/>
                  <a:gd name="connsiteX30" fmla="*/ 732712 w 2216005"/>
                  <a:gd name="connsiteY30" fmla="*/ 140014 h 1379070"/>
                  <a:gd name="connsiteX31" fmla="*/ 741647 w 2216005"/>
                  <a:gd name="connsiteY31" fmla="*/ 148949 h 1379070"/>
                  <a:gd name="connsiteX32" fmla="*/ 747604 w 2216005"/>
                  <a:gd name="connsiteY32" fmla="*/ 157885 h 1379070"/>
                  <a:gd name="connsiteX33" fmla="*/ 774411 w 2216005"/>
                  <a:gd name="connsiteY33" fmla="*/ 181713 h 1379070"/>
                  <a:gd name="connsiteX34" fmla="*/ 780368 w 2216005"/>
                  <a:gd name="connsiteY34" fmla="*/ 190648 h 1379070"/>
                  <a:gd name="connsiteX35" fmla="*/ 786325 w 2216005"/>
                  <a:gd name="connsiteY35" fmla="*/ 202562 h 1379070"/>
                  <a:gd name="connsiteX36" fmla="*/ 804196 w 2216005"/>
                  <a:gd name="connsiteY36" fmla="*/ 220433 h 1379070"/>
                  <a:gd name="connsiteX37" fmla="*/ 810153 w 2216005"/>
                  <a:gd name="connsiteY37" fmla="*/ 238304 h 1379070"/>
                  <a:gd name="connsiteX38" fmla="*/ 831002 w 2216005"/>
                  <a:gd name="connsiteY38" fmla="*/ 265111 h 1379070"/>
                  <a:gd name="connsiteX39" fmla="*/ 836959 w 2216005"/>
                  <a:gd name="connsiteY39" fmla="*/ 274046 h 1379070"/>
                  <a:gd name="connsiteX40" fmla="*/ 845895 w 2216005"/>
                  <a:gd name="connsiteY40" fmla="*/ 277025 h 1379070"/>
                  <a:gd name="connsiteX41" fmla="*/ 872701 w 2216005"/>
                  <a:gd name="connsiteY41" fmla="*/ 291917 h 1379070"/>
                  <a:gd name="connsiteX42" fmla="*/ 881637 w 2216005"/>
                  <a:gd name="connsiteY42" fmla="*/ 297874 h 1379070"/>
                  <a:gd name="connsiteX43" fmla="*/ 890572 w 2216005"/>
                  <a:gd name="connsiteY43" fmla="*/ 306810 h 1379070"/>
                  <a:gd name="connsiteX44" fmla="*/ 908443 w 2216005"/>
                  <a:gd name="connsiteY44" fmla="*/ 312767 h 1379070"/>
                  <a:gd name="connsiteX45" fmla="*/ 896529 w 2216005"/>
                  <a:gd name="connsiteY45" fmla="*/ 330638 h 1379070"/>
                  <a:gd name="connsiteX46" fmla="*/ 914400 w 2216005"/>
                  <a:gd name="connsiteY46" fmla="*/ 336595 h 1379070"/>
                  <a:gd name="connsiteX47" fmla="*/ 923336 w 2216005"/>
                  <a:gd name="connsiteY47" fmla="*/ 339573 h 1379070"/>
                  <a:gd name="connsiteX48" fmla="*/ 941207 w 2216005"/>
                  <a:gd name="connsiteY48" fmla="*/ 336595 h 1379070"/>
                  <a:gd name="connsiteX49" fmla="*/ 959078 w 2216005"/>
                  <a:gd name="connsiteY49" fmla="*/ 330638 h 1379070"/>
                  <a:gd name="connsiteX50" fmla="*/ 988863 w 2216005"/>
                  <a:gd name="connsiteY50" fmla="*/ 333616 h 1379070"/>
                  <a:gd name="connsiteX51" fmla="*/ 997798 w 2216005"/>
                  <a:gd name="connsiteY51" fmla="*/ 336595 h 1379070"/>
                  <a:gd name="connsiteX52" fmla="*/ 1003755 w 2216005"/>
                  <a:gd name="connsiteY52" fmla="*/ 345530 h 1379070"/>
                  <a:gd name="connsiteX53" fmla="*/ 1012691 w 2216005"/>
                  <a:gd name="connsiteY53" fmla="*/ 351487 h 1379070"/>
                  <a:gd name="connsiteX54" fmla="*/ 1033540 w 2216005"/>
                  <a:gd name="connsiteY54" fmla="*/ 363401 h 1379070"/>
                  <a:gd name="connsiteX55" fmla="*/ 1045454 w 2216005"/>
                  <a:gd name="connsiteY55" fmla="*/ 369358 h 1379070"/>
                  <a:gd name="connsiteX56" fmla="*/ 1051411 w 2216005"/>
                  <a:gd name="connsiteY56" fmla="*/ 378294 h 1379070"/>
                  <a:gd name="connsiteX57" fmla="*/ 1069282 w 2216005"/>
                  <a:gd name="connsiteY57" fmla="*/ 387229 h 1379070"/>
                  <a:gd name="connsiteX58" fmla="*/ 1078218 w 2216005"/>
                  <a:gd name="connsiteY58" fmla="*/ 393186 h 1379070"/>
                  <a:gd name="connsiteX59" fmla="*/ 1110981 w 2216005"/>
                  <a:gd name="connsiteY59" fmla="*/ 402122 h 1379070"/>
                  <a:gd name="connsiteX60" fmla="*/ 1131831 w 2216005"/>
                  <a:gd name="connsiteY60" fmla="*/ 414036 h 1379070"/>
                  <a:gd name="connsiteX61" fmla="*/ 1173530 w 2216005"/>
                  <a:gd name="connsiteY61" fmla="*/ 405100 h 1379070"/>
                  <a:gd name="connsiteX62" fmla="*/ 1182465 w 2216005"/>
                  <a:gd name="connsiteY62" fmla="*/ 402122 h 1379070"/>
                  <a:gd name="connsiteX63" fmla="*/ 1191401 w 2216005"/>
                  <a:gd name="connsiteY63" fmla="*/ 396165 h 1379070"/>
                  <a:gd name="connsiteX64" fmla="*/ 1209272 w 2216005"/>
                  <a:gd name="connsiteY64" fmla="*/ 390208 h 1379070"/>
                  <a:gd name="connsiteX65" fmla="*/ 1227143 w 2216005"/>
                  <a:gd name="connsiteY65" fmla="*/ 378294 h 1379070"/>
                  <a:gd name="connsiteX66" fmla="*/ 1245014 w 2216005"/>
                  <a:gd name="connsiteY66" fmla="*/ 372337 h 1379070"/>
                  <a:gd name="connsiteX67" fmla="*/ 1265863 w 2216005"/>
                  <a:gd name="connsiteY67" fmla="*/ 366380 h 1379070"/>
                  <a:gd name="connsiteX68" fmla="*/ 1328412 w 2216005"/>
                  <a:gd name="connsiteY68" fmla="*/ 360423 h 1379070"/>
                  <a:gd name="connsiteX69" fmla="*/ 1379046 w 2216005"/>
                  <a:gd name="connsiteY69" fmla="*/ 357444 h 1379070"/>
                  <a:gd name="connsiteX70" fmla="*/ 1405853 w 2216005"/>
                  <a:gd name="connsiteY70" fmla="*/ 360423 h 1379070"/>
                  <a:gd name="connsiteX71" fmla="*/ 1411810 w 2216005"/>
                  <a:gd name="connsiteY71" fmla="*/ 369358 h 1379070"/>
                  <a:gd name="connsiteX72" fmla="*/ 1417767 w 2216005"/>
                  <a:gd name="connsiteY72" fmla="*/ 387229 h 1379070"/>
                  <a:gd name="connsiteX73" fmla="*/ 1429681 w 2216005"/>
                  <a:gd name="connsiteY73" fmla="*/ 405100 h 1379070"/>
                  <a:gd name="connsiteX74" fmla="*/ 1435638 w 2216005"/>
                  <a:gd name="connsiteY74" fmla="*/ 414036 h 1379070"/>
                  <a:gd name="connsiteX75" fmla="*/ 1453509 w 2216005"/>
                  <a:gd name="connsiteY75" fmla="*/ 425950 h 1379070"/>
                  <a:gd name="connsiteX76" fmla="*/ 1462444 w 2216005"/>
                  <a:gd name="connsiteY76" fmla="*/ 434885 h 1379070"/>
                  <a:gd name="connsiteX77" fmla="*/ 1471380 w 2216005"/>
                  <a:gd name="connsiteY77" fmla="*/ 437864 h 1379070"/>
                  <a:gd name="connsiteX78" fmla="*/ 1480315 w 2216005"/>
                  <a:gd name="connsiteY78" fmla="*/ 443821 h 1379070"/>
                  <a:gd name="connsiteX79" fmla="*/ 1510100 w 2216005"/>
                  <a:gd name="connsiteY79" fmla="*/ 455735 h 1379070"/>
                  <a:gd name="connsiteX80" fmla="*/ 1519036 w 2216005"/>
                  <a:gd name="connsiteY80" fmla="*/ 458713 h 1379070"/>
                  <a:gd name="connsiteX81" fmla="*/ 1527971 w 2216005"/>
                  <a:gd name="connsiteY81" fmla="*/ 461692 h 1379070"/>
                  <a:gd name="connsiteX82" fmla="*/ 1548821 w 2216005"/>
                  <a:gd name="connsiteY82" fmla="*/ 458713 h 1379070"/>
                  <a:gd name="connsiteX83" fmla="*/ 1545843 w 2216005"/>
                  <a:gd name="connsiteY83" fmla="*/ 449778 h 1379070"/>
                  <a:gd name="connsiteX84" fmla="*/ 1542864 w 2216005"/>
                  <a:gd name="connsiteY84" fmla="*/ 414036 h 1379070"/>
                  <a:gd name="connsiteX85" fmla="*/ 1536907 w 2216005"/>
                  <a:gd name="connsiteY85" fmla="*/ 396165 h 1379070"/>
                  <a:gd name="connsiteX86" fmla="*/ 1533928 w 2216005"/>
                  <a:gd name="connsiteY86" fmla="*/ 375315 h 1379070"/>
                  <a:gd name="connsiteX87" fmla="*/ 1530950 w 2216005"/>
                  <a:gd name="connsiteY87" fmla="*/ 366380 h 1379070"/>
                  <a:gd name="connsiteX88" fmla="*/ 1527971 w 2216005"/>
                  <a:gd name="connsiteY88" fmla="*/ 348509 h 1379070"/>
                  <a:gd name="connsiteX89" fmla="*/ 1530950 w 2216005"/>
                  <a:gd name="connsiteY89" fmla="*/ 315745 h 1379070"/>
                  <a:gd name="connsiteX90" fmla="*/ 1545843 w 2216005"/>
                  <a:gd name="connsiteY90" fmla="*/ 318724 h 1379070"/>
                  <a:gd name="connsiteX91" fmla="*/ 1584563 w 2216005"/>
                  <a:gd name="connsiteY91" fmla="*/ 324681 h 1379070"/>
                  <a:gd name="connsiteX92" fmla="*/ 1593499 w 2216005"/>
                  <a:gd name="connsiteY92" fmla="*/ 327659 h 1379070"/>
                  <a:gd name="connsiteX93" fmla="*/ 1605413 w 2216005"/>
                  <a:gd name="connsiteY93" fmla="*/ 330638 h 1379070"/>
                  <a:gd name="connsiteX94" fmla="*/ 1623284 w 2216005"/>
                  <a:gd name="connsiteY94" fmla="*/ 336595 h 1379070"/>
                  <a:gd name="connsiteX95" fmla="*/ 1632219 w 2216005"/>
                  <a:gd name="connsiteY95" fmla="*/ 342552 h 1379070"/>
                  <a:gd name="connsiteX96" fmla="*/ 1650090 w 2216005"/>
                  <a:gd name="connsiteY96" fmla="*/ 348509 h 1379070"/>
                  <a:gd name="connsiteX97" fmla="*/ 1659026 w 2216005"/>
                  <a:gd name="connsiteY97" fmla="*/ 351487 h 1379070"/>
                  <a:gd name="connsiteX98" fmla="*/ 1673918 w 2216005"/>
                  <a:gd name="connsiteY98" fmla="*/ 348509 h 1379070"/>
                  <a:gd name="connsiteX99" fmla="*/ 1682854 w 2216005"/>
                  <a:gd name="connsiteY99" fmla="*/ 345530 h 1379070"/>
                  <a:gd name="connsiteX100" fmla="*/ 1700725 w 2216005"/>
                  <a:gd name="connsiteY100" fmla="*/ 342552 h 1379070"/>
                  <a:gd name="connsiteX101" fmla="*/ 1724553 w 2216005"/>
                  <a:gd name="connsiteY101" fmla="*/ 345530 h 1379070"/>
                  <a:gd name="connsiteX102" fmla="*/ 1733488 w 2216005"/>
                  <a:gd name="connsiteY102" fmla="*/ 348509 h 1379070"/>
                  <a:gd name="connsiteX103" fmla="*/ 1742424 w 2216005"/>
                  <a:gd name="connsiteY103" fmla="*/ 366380 h 1379070"/>
                  <a:gd name="connsiteX104" fmla="*/ 1751359 w 2216005"/>
                  <a:gd name="connsiteY104" fmla="*/ 369358 h 1379070"/>
                  <a:gd name="connsiteX105" fmla="*/ 1790080 w 2216005"/>
                  <a:gd name="connsiteY105" fmla="*/ 372337 h 1379070"/>
                  <a:gd name="connsiteX106" fmla="*/ 1801994 w 2216005"/>
                  <a:gd name="connsiteY106" fmla="*/ 375315 h 1379070"/>
                  <a:gd name="connsiteX107" fmla="*/ 1828800 w 2216005"/>
                  <a:gd name="connsiteY107" fmla="*/ 384251 h 1379070"/>
                  <a:gd name="connsiteX108" fmla="*/ 1846671 w 2216005"/>
                  <a:gd name="connsiteY108" fmla="*/ 390208 h 1379070"/>
                  <a:gd name="connsiteX109" fmla="*/ 1864542 w 2216005"/>
                  <a:gd name="connsiteY109" fmla="*/ 399143 h 1379070"/>
                  <a:gd name="connsiteX110" fmla="*/ 1873478 w 2216005"/>
                  <a:gd name="connsiteY110" fmla="*/ 405100 h 1379070"/>
                  <a:gd name="connsiteX111" fmla="*/ 1885392 w 2216005"/>
                  <a:gd name="connsiteY111" fmla="*/ 422971 h 1379070"/>
                  <a:gd name="connsiteX112" fmla="*/ 1900284 w 2216005"/>
                  <a:gd name="connsiteY112" fmla="*/ 446799 h 1379070"/>
                  <a:gd name="connsiteX113" fmla="*/ 1933048 w 2216005"/>
                  <a:gd name="connsiteY113" fmla="*/ 449778 h 1379070"/>
                  <a:gd name="connsiteX114" fmla="*/ 1977725 w 2216005"/>
                  <a:gd name="connsiteY114" fmla="*/ 455735 h 1379070"/>
                  <a:gd name="connsiteX115" fmla="*/ 1986661 w 2216005"/>
                  <a:gd name="connsiteY115" fmla="*/ 458713 h 1379070"/>
                  <a:gd name="connsiteX116" fmla="*/ 2013467 w 2216005"/>
                  <a:gd name="connsiteY116" fmla="*/ 470627 h 1379070"/>
                  <a:gd name="connsiteX117" fmla="*/ 2022403 w 2216005"/>
                  <a:gd name="connsiteY117" fmla="*/ 473606 h 1379070"/>
                  <a:gd name="connsiteX118" fmla="*/ 2058145 w 2216005"/>
                  <a:gd name="connsiteY118" fmla="*/ 503391 h 1379070"/>
                  <a:gd name="connsiteX119" fmla="*/ 2073037 w 2216005"/>
                  <a:gd name="connsiteY119" fmla="*/ 506369 h 1379070"/>
                  <a:gd name="connsiteX120" fmla="*/ 2081973 w 2216005"/>
                  <a:gd name="connsiteY120" fmla="*/ 509348 h 1379070"/>
                  <a:gd name="connsiteX121" fmla="*/ 2096865 w 2216005"/>
                  <a:gd name="connsiteY121" fmla="*/ 512326 h 1379070"/>
                  <a:gd name="connsiteX122" fmla="*/ 2114736 w 2216005"/>
                  <a:gd name="connsiteY122" fmla="*/ 518283 h 1379070"/>
                  <a:gd name="connsiteX123" fmla="*/ 2123672 w 2216005"/>
                  <a:gd name="connsiteY123" fmla="*/ 524240 h 1379070"/>
                  <a:gd name="connsiteX124" fmla="*/ 2141543 w 2216005"/>
                  <a:gd name="connsiteY124" fmla="*/ 542111 h 1379070"/>
                  <a:gd name="connsiteX125" fmla="*/ 2147500 w 2216005"/>
                  <a:gd name="connsiteY125" fmla="*/ 559982 h 1379070"/>
                  <a:gd name="connsiteX126" fmla="*/ 2159414 w 2216005"/>
                  <a:gd name="connsiteY126" fmla="*/ 574875 h 1379070"/>
                  <a:gd name="connsiteX127" fmla="*/ 2159414 w 2216005"/>
                  <a:gd name="connsiteY127" fmla="*/ 601682 h 1379070"/>
                  <a:gd name="connsiteX128" fmla="*/ 2153457 w 2216005"/>
                  <a:gd name="connsiteY128" fmla="*/ 619553 h 1379070"/>
                  <a:gd name="connsiteX129" fmla="*/ 2156435 w 2216005"/>
                  <a:gd name="connsiteY129" fmla="*/ 637424 h 1379070"/>
                  <a:gd name="connsiteX130" fmla="*/ 2165371 w 2216005"/>
                  <a:gd name="connsiteY130" fmla="*/ 646359 h 1379070"/>
                  <a:gd name="connsiteX131" fmla="*/ 2168349 w 2216005"/>
                  <a:gd name="connsiteY131" fmla="*/ 655295 h 1379070"/>
                  <a:gd name="connsiteX132" fmla="*/ 2168349 w 2216005"/>
                  <a:gd name="connsiteY132" fmla="*/ 676144 h 1379070"/>
                  <a:gd name="connsiteX133" fmla="*/ 2180263 w 2216005"/>
                  <a:gd name="connsiteY133" fmla="*/ 694015 h 1379070"/>
                  <a:gd name="connsiteX134" fmla="*/ 2183242 w 2216005"/>
                  <a:gd name="connsiteY134" fmla="*/ 726779 h 1379070"/>
                  <a:gd name="connsiteX135" fmla="*/ 2189199 w 2216005"/>
                  <a:gd name="connsiteY135" fmla="*/ 747628 h 1379070"/>
                  <a:gd name="connsiteX136" fmla="*/ 2195156 w 2216005"/>
                  <a:gd name="connsiteY136" fmla="*/ 789327 h 1379070"/>
                  <a:gd name="connsiteX137" fmla="*/ 2201113 w 2216005"/>
                  <a:gd name="connsiteY137" fmla="*/ 810177 h 1379070"/>
                  <a:gd name="connsiteX138" fmla="*/ 2207070 w 2216005"/>
                  <a:gd name="connsiteY138" fmla="*/ 819112 h 1379070"/>
                  <a:gd name="connsiteX139" fmla="*/ 2213027 w 2216005"/>
                  <a:gd name="connsiteY139" fmla="*/ 836983 h 1379070"/>
                  <a:gd name="connsiteX140" fmla="*/ 2216005 w 2216005"/>
                  <a:gd name="connsiteY140" fmla="*/ 845919 h 1379070"/>
                  <a:gd name="connsiteX141" fmla="*/ 2207070 w 2216005"/>
                  <a:gd name="connsiteY141" fmla="*/ 854854 h 1379070"/>
                  <a:gd name="connsiteX142" fmla="*/ 2150478 w 2216005"/>
                  <a:gd name="connsiteY142" fmla="*/ 848897 h 1379070"/>
                  <a:gd name="connsiteX143" fmla="*/ 2120693 w 2216005"/>
                  <a:gd name="connsiteY143" fmla="*/ 845919 h 1379070"/>
                  <a:gd name="connsiteX144" fmla="*/ 2102822 w 2216005"/>
                  <a:gd name="connsiteY144" fmla="*/ 839962 h 1379070"/>
                  <a:gd name="connsiteX145" fmla="*/ 2093887 w 2216005"/>
                  <a:gd name="connsiteY145" fmla="*/ 834005 h 1379070"/>
                  <a:gd name="connsiteX146" fmla="*/ 2081973 w 2216005"/>
                  <a:gd name="connsiteY146" fmla="*/ 825069 h 1379070"/>
                  <a:gd name="connsiteX147" fmla="*/ 2073037 w 2216005"/>
                  <a:gd name="connsiteY147" fmla="*/ 822091 h 1379070"/>
                  <a:gd name="connsiteX148" fmla="*/ 2058145 w 2216005"/>
                  <a:gd name="connsiteY148" fmla="*/ 804220 h 1379070"/>
                  <a:gd name="connsiteX149" fmla="*/ 2049209 w 2216005"/>
                  <a:gd name="connsiteY149" fmla="*/ 807198 h 1379070"/>
                  <a:gd name="connsiteX150" fmla="*/ 2043252 w 2216005"/>
                  <a:gd name="connsiteY150" fmla="*/ 825069 h 1379070"/>
                  <a:gd name="connsiteX151" fmla="*/ 2040274 w 2216005"/>
                  <a:gd name="connsiteY151" fmla="*/ 834005 h 1379070"/>
                  <a:gd name="connsiteX152" fmla="*/ 2028360 w 2216005"/>
                  <a:gd name="connsiteY152" fmla="*/ 860811 h 1379070"/>
                  <a:gd name="connsiteX153" fmla="*/ 2025381 w 2216005"/>
                  <a:gd name="connsiteY153" fmla="*/ 875704 h 1379070"/>
                  <a:gd name="connsiteX154" fmla="*/ 2019424 w 2216005"/>
                  <a:gd name="connsiteY154" fmla="*/ 893575 h 1379070"/>
                  <a:gd name="connsiteX155" fmla="*/ 2016446 w 2216005"/>
                  <a:gd name="connsiteY155" fmla="*/ 902510 h 1379070"/>
                  <a:gd name="connsiteX156" fmla="*/ 2013467 w 2216005"/>
                  <a:gd name="connsiteY156" fmla="*/ 911446 h 1379070"/>
                  <a:gd name="connsiteX157" fmla="*/ 2010489 w 2216005"/>
                  <a:gd name="connsiteY157" fmla="*/ 920381 h 1379070"/>
                  <a:gd name="connsiteX158" fmla="*/ 2004532 w 2216005"/>
                  <a:gd name="connsiteY158" fmla="*/ 929317 h 1379070"/>
                  <a:gd name="connsiteX159" fmla="*/ 2001553 w 2216005"/>
                  <a:gd name="connsiteY159" fmla="*/ 956123 h 1379070"/>
                  <a:gd name="connsiteX160" fmla="*/ 1992618 w 2216005"/>
                  <a:gd name="connsiteY160" fmla="*/ 994844 h 1379070"/>
                  <a:gd name="connsiteX161" fmla="*/ 1983682 w 2216005"/>
                  <a:gd name="connsiteY161" fmla="*/ 1021650 h 1379070"/>
                  <a:gd name="connsiteX162" fmla="*/ 1980704 w 2216005"/>
                  <a:gd name="connsiteY162" fmla="*/ 1030586 h 1379070"/>
                  <a:gd name="connsiteX163" fmla="*/ 1974747 w 2216005"/>
                  <a:gd name="connsiteY163" fmla="*/ 1057392 h 1379070"/>
                  <a:gd name="connsiteX164" fmla="*/ 1971768 w 2216005"/>
                  <a:gd name="connsiteY164" fmla="*/ 1075263 h 1379070"/>
                  <a:gd name="connsiteX165" fmla="*/ 1968790 w 2216005"/>
                  <a:gd name="connsiteY165" fmla="*/ 1084199 h 1379070"/>
                  <a:gd name="connsiteX166" fmla="*/ 1965811 w 2216005"/>
                  <a:gd name="connsiteY166" fmla="*/ 1096113 h 1379070"/>
                  <a:gd name="connsiteX167" fmla="*/ 1962833 w 2216005"/>
                  <a:gd name="connsiteY167" fmla="*/ 1111005 h 1379070"/>
                  <a:gd name="connsiteX168" fmla="*/ 1959854 w 2216005"/>
                  <a:gd name="connsiteY168" fmla="*/ 1119941 h 1379070"/>
                  <a:gd name="connsiteX169" fmla="*/ 1956876 w 2216005"/>
                  <a:gd name="connsiteY169" fmla="*/ 1131855 h 1379070"/>
                  <a:gd name="connsiteX170" fmla="*/ 1950919 w 2216005"/>
                  <a:gd name="connsiteY170" fmla="*/ 1149726 h 1379070"/>
                  <a:gd name="connsiteX171" fmla="*/ 1944962 w 2216005"/>
                  <a:gd name="connsiteY171" fmla="*/ 1158661 h 1379070"/>
                  <a:gd name="connsiteX172" fmla="*/ 1939005 w 2216005"/>
                  <a:gd name="connsiteY172" fmla="*/ 1176532 h 1379070"/>
                  <a:gd name="connsiteX173" fmla="*/ 1933048 w 2216005"/>
                  <a:gd name="connsiteY173" fmla="*/ 1209296 h 1379070"/>
                  <a:gd name="connsiteX174" fmla="*/ 1927091 w 2216005"/>
                  <a:gd name="connsiteY174" fmla="*/ 1227167 h 1379070"/>
                  <a:gd name="connsiteX175" fmla="*/ 1924112 w 2216005"/>
                  <a:gd name="connsiteY175" fmla="*/ 1236102 h 1379070"/>
                  <a:gd name="connsiteX176" fmla="*/ 1921134 w 2216005"/>
                  <a:gd name="connsiteY176" fmla="*/ 1256952 h 1379070"/>
                  <a:gd name="connsiteX177" fmla="*/ 1918155 w 2216005"/>
                  <a:gd name="connsiteY177" fmla="*/ 1265887 h 1379070"/>
                  <a:gd name="connsiteX178" fmla="*/ 1915177 w 2216005"/>
                  <a:gd name="connsiteY178" fmla="*/ 1286737 h 1379070"/>
                  <a:gd name="connsiteX179" fmla="*/ 1909220 w 2216005"/>
                  <a:gd name="connsiteY179" fmla="*/ 1310565 h 1379070"/>
                  <a:gd name="connsiteX180" fmla="*/ 1906241 w 2216005"/>
                  <a:gd name="connsiteY180" fmla="*/ 1319500 h 1379070"/>
                  <a:gd name="connsiteX181" fmla="*/ 1900284 w 2216005"/>
                  <a:gd name="connsiteY181" fmla="*/ 1343328 h 1379070"/>
                  <a:gd name="connsiteX182" fmla="*/ 1894327 w 2216005"/>
                  <a:gd name="connsiteY182" fmla="*/ 1352264 h 1379070"/>
                  <a:gd name="connsiteX183" fmla="*/ 1891349 w 2216005"/>
                  <a:gd name="connsiteY183" fmla="*/ 1361199 h 1379070"/>
                  <a:gd name="connsiteX184" fmla="*/ 1885392 w 2216005"/>
                  <a:gd name="connsiteY184" fmla="*/ 1370135 h 1379070"/>
                  <a:gd name="connsiteX185" fmla="*/ 1867521 w 2216005"/>
                  <a:gd name="connsiteY185" fmla="*/ 1379070 h 1379070"/>
                  <a:gd name="connsiteX186" fmla="*/ 1855607 w 2216005"/>
                  <a:gd name="connsiteY186" fmla="*/ 1361199 h 1379070"/>
                  <a:gd name="connsiteX187" fmla="*/ 1849650 w 2216005"/>
                  <a:gd name="connsiteY187" fmla="*/ 1352264 h 1379070"/>
                  <a:gd name="connsiteX188" fmla="*/ 1837736 w 2216005"/>
                  <a:gd name="connsiteY188" fmla="*/ 1325457 h 1379070"/>
                  <a:gd name="connsiteX189" fmla="*/ 1810929 w 2216005"/>
                  <a:gd name="connsiteY189" fmla="*/ 1313543 h 1379070"/>
                  <a:gd name="connsiteX190" fmla="*/ 1801994 w 2216005"/>
                  <a:gd name="connsiteY190" fmla="*/ 1310565 h 1379070"/>
                  <a:gd name="connsiteX191" fmla="*/ 1784123 w 2216005"/>
                  <a:gd name="connsiteY191" fmla="*/ 1298651 h 1379070"/>
                  <a:gd name="connsiteX192" fmla="*/ 1766252 w 2216005"/>
                  <a:gd name="connsiteY192" fmla="*/ 1283758 h 1379070"/>
                  <a:gd name="connsiteX193" fmla="*/ 1739445 w 2216005"/>
                  <a:gd name="connsiteY193" fmla="*/ 1271844 h 1379070"/>
                  <a:gd name="connsiteX194" fmla="*/ 1709660 w 2216005"/>
                  <a:gd name="connsiteY194" fmla="*/ 1242059 h 1379070"/>
                  <a:gd name="connsiteX195" fmla="*/ 1691789 w 2216005"/>
                  <a:gd name="connsiteY195" fmla="*/ 1230145 h 1379070"/>
                  <a:gd name="connsiteX196" fmla="*/ 1676897 w 2216005"/>
                  <a:gd name="connsiteY196" fmla="*/ 1227167 h 1379070"/>
                  <a:gd name="connsiteX197" fmla="*/ 1667961 w 2216005"/>
                  <a:gd name="connsiteY197" fmla="*/ 1224188 h 1379070"/>
                  <a:gd name="connsiteX198" fmla="*/ 1644133 w 2216005"/>
                  <a:gd name="connsiteY198" fmla="*/ 1218231 h 1379070"/>
                  <a:gd name="connsiteX199" fmla="*/ 1635198 w 2216005"/>
                  <a:gd name="connsiteY199" fmla="*/ 1212274 h 1379070"/>
                  <a:gd name="connsiteX200" fmla="*/ 1614348 w 2216005"/>
                  <a:gd name="connsiteY200" fmla="*/ 1200360 h 1379070"/>
                  <a:gd name="connsiteX201" fmla="*/ 1605413 w 2216005"/>
                  <a:gd name="connsiteY201" fmla="*/ 1191425 h 1379070"/>
                  <a:gd name="connsiteX202" fmla="*/ 1587542 w 2216005"/>
                  <a:gd name="connsiteY202" fmla="*/ 1185468 h 1379070"/>
                  <a:gd name="connsiteX203" fmla="*/ 1519036 w 2216005"/>
                  <a:gd name="connsiteY203" fmla="*/ 1179511 h 1379070"/>
                  <a:gd name="connsiteX204" fmla="*/ 1510100 w 2216005"/>
                  <a:gd name="connsiteY204" fmla="*/ 1176532 h 1379070"/>
                  <a:gd name="connsiteX205" fmla="*/ 1483294 w 2216005"/>
                  <a:gd name="connsiteY205" fmla="*/ 1161640 h 1379070"/>
                  <a:gd name="connsiteX206" fmla="*/ 1474358 w 2216005"/>
                  <a:gd name="connsiteY206" fmla="*/ 1155683 h 1379070"/>
                  <a:gd name="connsiteX207" fmla="*/ 1456487 w 2216005"/>
                  <a:gd name="connsiteY207" fmla="*/ 1149726 h 1379070"/>
                  <a:gd name="connsiteX208" fmla="*/ 1447552 w 2216005"/>
                  <a:gd name="connsiteY208" fmla="*/ 1143769 h 1379070"/>
                  <a:gd name="connsiteX209" fmla="*/ 1438616 w 2216005"/>
                  <a:gd name="connsiteY209" fmla="*/ 1140790 h 1379070"/>
                  <a:gd name="connsiteX210" fmla="*/ 1417767 w 2216005"/>
                  <a:gd name="connsiteY210" fmla="*/ 1134833 h 1379070"/>
                  <a:gd name="connsiteX211" fmla="*/ 1408831 w 2216005"/>
                  <a:gd name="connsiteY211" fmla="*/ 1128876 h 1379070"/>
                  <a:gd name="connsiteX212" fmla="*/ 1390960 w 2216005"/>
                  <a:gd name="connsiteY212" fmla="*/ 1122919 h 1379070"/>
                  <a:gd name="connsiteX213" fmla="*/ 1340326 w 2216005"/>
                  <a:gd name="connsiteY213" fmla="*/ 1125898 h 1379070"/>
                  <a:gd name="connsiteX214" fmla="*/ 1310541 w 2216005"/>
                  <a:gd name="connsiteY214" fmla="*/ 1131855 h 1379070"/>
                  <a:gd name="connsiteX215" fmla="*/ 1274799 w 2216005"/>
                  <a:gd name="connsiteY215" fmla="*/ 1134833 h 1379070"/>
                  <a:gd name="connsiteX216" fmla="*/ 1259906 w 2216005"/>
                  <a:gd name="connsiteY216" fmla="*/ 1137812 h 1379070"/>
                  <a:gd name="connsiteX217" fmla="*/ 1250971 w 2216005"/>
                  <a:gd name="connsiteY217" fmla="*/ 1140790 h 1379070"/>
                  <a:gd name="connsiteX218" fmla="*/ 1236078 w 2216005"/>
                  <a:gd name="connsiteY218" fmla="*/ 1143769 h 1379070"/>
                  <a:gd name="connsiteX219" fmla="*/ 1182465 w 2216005"/>
                  <a:gd name="connsiteY219" fmla="*/ 1140790 h 1379070"/>
                  <a:gd name="connsiteX220" fmla="*/ 1167573 w 2216005"/>
                  <a:gd name="connsiteY220" fmla="*/ 1137812 h 1379070"/>
                  <a:gd name="connsiteX221" fmla="*/ 1137788 w 2216005"/>
                  <a:gd name="connsiteY221" fmla="*/ 1116962 h 1379070"/>
                  <a:gd name="connsiteX222" fmla="*/ 1119917 w 2216005"/>
                  <a:gd name="connsiteY222" fmla="*/ 1105048 h 1379070"/>
                  <a:gd name="connsiteX223" fmla="*/ 1072261 w 2216005"/>
                  <a:gd name="connsiteY223" fmla="*/ 1099091 h 1379070"/>
                  <a:gd name="connsiteX224" fmla="*/ 1063325 w 2216005"/>
                  <a:gd name="connsiteY224" fmla="*/ 1096113 h 1379070"/>
                  <a:gd name="connsiteX225" fmla="*/ 1045454 w 2216005"/>
                  <a:gd name="connsiteY225" fmla="*/ 1087177 h 1379070"/>
                  <a:gd name="connsiteX226" fmla="*/ 1036519 w 2216005"/>
                  <a:gd name="connsiteY226" fmla="*/ 1078242 h 1379070"/>
                  <a:gd name="connsiteX227" fmla="*/ 1024605 w 2216005"/>
                  <a:gd name="connsiteY227" fmla="*/ 1060371 h 1379070"/>
                  <a:gd name="connsiteX228" fmla="*/ 1009712 w 2216005"/>
                  <a:gd name="connsiteY228" fmla="*/ 1042500 h 1379070"/>
                  <a:gd name="connsiteX229" fmla="*/ 1006734 w 2216005"/>
                  <a:gd name="connsiteY229" fmla="*/ 1027607 h 1379070"/>
                  <a:gd name="connsiteX230" fmla="*/ 1000777 w 2216005"/>
                  <a:gd name="connsiteY230" fmla="*/ 1018672 h 1379070"/>
                  <a:gd name="connsiteX231" fmla="*/ 991841 w 2216005"/>
                  <a:gd name="connsiteY231" fmla="*/ 1000801 h 1379070"/>
                  <a:gd name="connsiteX232" fmla="*/ 994820 w 2216005"/>
                  <a:gd name="connsiteY232" fmla="*/ 979951 h 1379070"/>
                  <a:gd name="connsiteX233" fmla="*/ 997798 w 2216005"/>
                  <a:gd name="connsiteY233" fmla="*/ 971016 h 1379070"/>
                  <a:gd name="connsiteX234" fmla="*/ 1000777 w 2216005"/>
                  <a:gd name="connsiteY234" fmla="*/ 950166 h 1379070"/>
                  <a:gd name="connsiteX235" fmla="*/ 997798 w 2216005"/>
                  <a:gd name="connsiteY235" fmla="*/ 929317 h 1379070"/>
                  <a:gd name="connsiteX236" fmla="*/ 979927 w 2216005"/>
                  <a:gd name="connsiteY236" fmla="*/ 920381 h 1379070"/>
                  <a:gd name="connsiteX237" fmla="*/ 950142 w 2216005"/>
                  <a:gd name="connsiteY237" fmla="*/ 923360 h 1379070"/>
                  <a:gd name="connsiteX238" fmla="*/ 941207 w 2216005"/>
                  <a:gd name="connsiteY238" fmla="*/ 926338 h 1379070"/>
                  <a:gd name="connsiteX239" fmla="*/ 920357 w 2216005"/>
                  <a:gd name="connsiteY239" fmla="*/ 929317 h 1379070"/>
                  <a:gd name="connsiteX240" fmla="*/ 866744 w 2216005"/>
                  <a:gd name="connsiteY240" fmla="*/ 932295 h 1379070"/>
                  <a:gd name="connsiteX241" fmla="*/ 851852 w 2216005"/>
                  <a:gd name="connsiteY241" fmla="*/ 935274 h 1379070"/>
                  <a:gd name="connsiteX242" fmla="*/ 833981 w 2216005"/>
                  <a:gd name="connsiteY242" fmla="*/ 938252 h 1379070"/>
                  <a:gd name="connsiteX243" fmla="*/ 807174 w 2216005"/>
                  <a:gd name="connsiteY243" fmla="*/ 947188 h 1379070"/>
                  <a:gd name="connsiteX244" fmla="*/ 798239 w 2216005"/>
                  <a:gd name="connsiteY244" fmla="*/ 950166 h 1379070"/>
                  <a:gd name="connsiteX245" fmla="*/ 783346 w 2216005"/>
                  <a:gd name="connsiteY245" fmla="*/ 953145 h 1379070"/>
                  <a:gd name="connsiteX246" fmla="*/ 765475 w 2216005"/>
                  <a:gd name="connsiteY246" fmla="*/ 956123 h 1379070"/>
                  <a:gd name="connsiteX247" fmla="*/ 741647 w 2216005"/>
                  <a:gd name="connsiteY247" fmla="*/ 962080 h 1379070"/>
                  <a:gd name="connsiteX248" fmla="*/ 732712 w 2216005"/>
                  <a:gd name="connsiteY248" fmla="*/ 968037 h 1379070"/>
                  <a:gd name="connsiteX249" fmla="*/ 723776 w 2216005"/>
                  <a:gd name="connsiteY249" fmla="*/ 985908 h 1379070"/>
                  <a:gd name="connsiteX250" fmla="*/ 708884 w 2216005"/>
                  <a:gd name="connsiteY250" fmla="*/ 1003779 h 1379070"/>
                  <a:gd name="connsiteX251" fmla="*/ 699948 w 2216005"/>
                  <a:gd name="connsiteY251" fmla="*/ 1006758 h 1379070"/>
                  <a:gd name="connsiteX252" fmla="*/ 676120 w 2216005"/>
                  <a:gd name="connsiteY252" fmla="*/ 1003779 h 1379070"/>
                  <a:gd name="connsiteX253" fmla="*/ 658249 w 2216005"/>
                  <a:gd name="connsiteY253" fmla="*/ 991865 h 1379070"/>
                  <a:gd name="connsiteX254" fmla="*/ 649314 w 2216005"/>
                  <a:gd name="connsiteY254" fmla="*/ 988887 h 1379070"/>
                  <a:gd name="connsiteX255" fmla="*/ 637400 w 2216005"/>
                  <a:gd name="connsiteY255" fmla="*/ 985908 h 1379070"/>
                  <a:gd name="connsiteX256" fmla="*/ 628464 w 2216005"/>
                  <a:gd name="connsiteY256" fmla="*/ 982930 h 1379070"/>
                  <a:gd name="connsiteX257" fmla="*/ 616550 w 2216005"/>
                  <a:gd name="connsiteY257" fmla="*/ 979951 h 1379070"/>
                  <a:gd name="connsiteX258" fmla="*/ 607614 w 2216005"/>
                  <a:gd name="connsiteY258" fmla="*/ 976973 h 1379070"/>
                  <a:gd name="connsiteX259" fmla="*/ 595700 w 2216005"/>
                  <a:gd name="connsiteY259" fmla="*/ 973994 h 1379070"/>
                  <a:gd name="connsiteX260" fmla="*/ 577829 w 2216005"/>
                  <a:gd name="connsiteY260" fmla="*/ 968037 h 1379070"/>
                  <a:gd name="connsiteX261" fmla="*/ 556980 w 2216005"/>
                  <a:gd name="connsiteY261" fmla="*/ 962080 h 1379070"/>
                  <a:gd name="connsiteX262" fmla="*/ 530173 w 2216005"/>
                  <a:gd name="connsiteY262" fmla="*/ 947188 h 1379070"/>
                  <a:gd name="connsiteX263" fmla="*/ 521238 w 2216005"/>
                  <a:gd name="connsiteY263" fmla="*/ 941231 h 1379070"/>
                  <a:gd name="connsiteX264" fmla="*/ 509324 w 2216005"/>
                  <a:gd name="connsiteY264" fmla="*/ 923360 h 1379070"/>
                  <a:gd name="connsiteX265" fmla="*/ 503367 w 2216005"/>
                  <a:gd name="connsiteY265" fmla="*/ 914424 h 1379070"/>
                  <a:gd name="connsiteX266" fmla="*/ 491453 w 2216005"/>
                  <a:gd name="connsiteY266" fmla="*/ 890596 h 1379070"/>
                  <a:gd name="connsiteX267" fmla="*/ 494431 w 2216005"/>
                  <a:gd name="connsiteY267" fmla="*/ 875704 h 1379070"/>
                  <a:gd name="connsiteX268" fmla="*/ 512302 w 2216005"/>
                  <a:gd name="connsiteY268" fmla="*/ 866768 h 1379070"/>
                  <a:gd name="connsiteX269" fmla="*/ 518259 w 2216005"/>
                  <a:gd name="connsiteY269" fmla="*/ 857833 h 1379070"/>
                  <a:gd name="connsiteX270" fmla="*/ 506345 w 2216005"/>
                  <a:gd name="connsiteY270" fmla="*/ 834005 h 1379070"/>
                  <a:gd name="connsiteX271" fmla="*/ 497410 w 2216005"/>
                  <a:gd name="connsiteY271" fmla="*/ 831026 h 1379070"/>
                  <a:gd name="connsiteX272" fmla="*/ 500388 w 2216005"/>
                  <a:gd name="connsiteY272" fmla="*/ 819112 h 1379070"/>
                  <a:gd name="connsiteX273" fmla="*/ 512302 w 2216005"/>
                  <a:gd name="connsiteY273" fmla="*/ 816134 h 1379070"/>
                  <a:gd name="connsiteX274" fmla="*/ 521238 w 2216005"/>
                  <a:gd name="connsiteY274" fmla="*/ 810177 h 1379070"/>
                  <a:gd name="connsiteX275" fmla="*/ 521238 w 2216005"/>
                  <a:gd name="connsiteY275" fmla="*/ 783370 h 1379070"/>
                  <a:gd name="connsiteX276" fmla="*/ 503367 w 2216005"/>
                  <a:gd name="connsiteY276" fmla="*/ 777413 h 1379070"/>
                  <a:gd name="connsiteX277" fmla="*/ 485496 w 2216005"/>
                  <a:gd name="connsiteY277" fmla="*/ 771456 h 1379070"/>
                  <a:gd name="connsiteX278" fmla="*/ 476560 w 2216005"/>
                  <a:gd name="connsiteY278" fmla="*/ 768478 h 1379070"/>
                  <a:gd name="connsiteX279" fmla="*/ 467625 w 2216005"/>
                  <a:gd name="connsiteY279" fmla="*/ 765499 h 1379070"/>
                  <a:gd name="connsiteX280" fmla="*/ 446775 w 2216005"/>
                  <a:gd name="connsiteY280" fmla="*/ 753585 h 1379070"/>
                  <a:gd name="connsiteX281" fmla="*/ 428904 w 2216005"/>
                  <a:gd name="connsiteY281" fmla="*/ 744650 h 1379070"/>
                  <a:gd name="connsiteX282" fmla="*/ 419969 w 2216005"/>
                  <a:gd name="connsiteY282" fmla="*/ 738693 h 1379070"/>
                  <a:gd name="connsiteX283" fmla="*/ 411033 w 2216005"/>
                  <a:gd name="connsiteY283" fmla="*/ 735714 h 1379070"/>
                  <a:gd name="connsiteX284" fmla="*/ 402098 w 2216005"/>
                  <a:gd name="connsiteY284" fmla="*/ 708908 h 1379070"/>
                  <a:gd name="connsiteX285" fmla="*/ 396141 w 2216005"/>
                  <a:gd name="connsiteY285" fmla="*/ 696994 h 1379070"/>
                  <a:gd name="connsiteX286" fmla="*/ 390184 w 2216005"/>
                  <a:gd name="connsiteY286" fmla="*/ 679123 h 1379070"/>
                  <a:gd name="connsiteX287" fmla="*/ 393162 w 2216005"/>
                  <a:gd name="connsiteY287" fmla="*/ 664230 h 1379070"/>
                  <a:gd name="connsiteX288" fmla="*/ 402098 w 2216005"/>
                  <a:gd name="connsiteY288" fmla="*/ 661252 h 1379070"/>
                  <a:gd name="connsiteX289" fmla="*/ 411033 w 2216005"/>
                  <a:gd name="connsiteY289" fmla="*/ 655295 h 1379070"/>
                  <a:gd name="connsiteX290" fmla="*/ 419969 w 2216005"/>
                  <a:gd name="connsiteY290" fmla="*/ 652316 h 1379070"/>
                  <a:gd name="connsiteX291" fmla="*/ 437840 w 2216005"/>
                  <a:gd name="connsiteY291" fmla="*/ 640402 h 1379070"/>
                  <a:gd name="connsiteX292" fmla="*/ 455711 w 2216005"/>
                  <a:gd name="connsiteY292" fmla="*/ 625510 h 1379070"/>
                  <a:gd name="connsiteX293" fmla="*/ 464646 w 2216005"/>
                  <a:gd name="connsiteY293" fmla="*/ 595725 h 1379070"/>
                  <a:gd name="connsiteX294" fmla="*/ 455711 w 2216005"/>
                  <a:gd name="connsiteY294" fmla="*/ 592746 h 1379070"/>
                  <a:gd name="connsiteX295" fmla="*/ 443797 w 2216005"/>
                  <a:gd name="connsiteY295" fmla="*/ 589768 h 1379070"/>
                  <a:gd name="connsiteX296" fmla="*/ 414012 w 2216005"/>
                  <a:gd name="connsiteY296" fmla="*/ 592746 h 1379070"/>
                  <a:gd name="connsiteX297" fmla="*/ 390184 w 2216005"/>
                  <a:gd name="connsiteY297" fmla="*/ 619553 h 1379070"/>
                  <a:gd name="connsiteX298" fmla="*/ 384227 w 2216005"/>
                  <a:gd name="connsiteY298" fmla="*/ 628488 h 1379070"/>
                  <a:gd name="connsiteX299" fmla="*/ 375291 w 2216005"/>
                  <a:gd name="connsiteY299" fmla="*/ 646359 h 1379070"/>
                  <a:gd name="connsiteX300" fmla="*/ 348485 w 2216005"/>
                  <a:gd name="connsiteY300" fmla="*/ 661252 h 1379070"/>
                  <a:gd name="connsiteX301" fmla="*/ 339549 w 2216005"/>
                  <a:gd name="connsiteY301" fmla="*/ 667209 h 1379070"/>
                  <a:gd name="connsiteX302" fmla="*/ 327635 w 2216005"/>
                  <a:gd name="connsiteY302" fmla="*/ 685080 h 1379070"/>
                  <a:gd name="connsiteX303" fmla="*/ 321678 w 2216005"/>
                  <a:gd name="connsiteY303" fmla="*/ 702951 h 1379070"/>
                  <a:gd name="connsiteX304" fmla="*/ 303807 w 2216005"/>
                  <a:gd name="connsiteY304" fmla="*/ 711886 h 1379070"/>
                  <a:gd name="connsiteX305" fmla="*/ 291893 w 2216005"/>
                  <a:gd name="connsiteY305" fmla="*/ 717843 h 1379070"/>
                  <a:gd name="connsiteX306" fmla="*/ 274022 w 2216005"/>
                  <a:gd name="connsiteY306" fmla="*/ 723800 h 1379070"/>
                  <a:gd name="connsiteX307" fmla="*/ 265087 w 2216005"/>
                  <a:gd name="connsiteY307" fmla="*/ 726779 h 1379070"/>
                  <a:gd name="connsiteX308" fmla="*/ 256151 w 2216005"/>
                  <a:gd name="connsiteY308" fmla="*/ 732736 h 1379070"/>
                  <a:gd name="connsiteX309" fmla="*/ 229345 w 2216005"/>
                  <a:gd name="connsiteY309" fmla="*/ 741671 h 1379070"/>
                  <a:gd name="connsiteX310" fmla="*/ 220409 w 2216005"/>
                  <a:gd name="connsiteY310" fmla="*/ 744650 h 1379070"/>
                  <a:gd name="connsiteX311" fmla="*/ 211474 w 2216005"/>
                  <a:gd name="connsiteY311" fmla="*/ 747628 h 1379070"/>
                  <a:gd name="connsiteX312" fmla="*/ 193603 w 2216005"/>
                  <a:gd name="connsiteY312" fmla="*/ 756564 h 1379070"/>
                  <a:gd name="connsiteX313" fmla="*/ 184667 w 2216005"/>
                  <a:gd name="connsiteY313" fmla="*/ 762521 h 1379070"/>
                  <a:gd name="connsiteX314" fmla="*/ 163818 w 2216005"/>
                  <a:gd name="connsiteY314" fmla="*/ 771456 h 1379070"/>
                  <a:gd name="connsiteX315" fmla="*/ 154882 w 2216005"/>
                  <a:gd name="connsiteY315" fmla="*/ 780392 h 1379070"/>
                  <a:gd name="connsiteX316" fmla="*/ 137011 w 2216005"/>
                  <a:gd name="connsiteY316" fmla="*/ 789327 h 1379070"/>
                  <a:gd name="connsiteX317" fmla="*/ 128076 w 2216005"/>
                  <a:gd name="connsiteY317" fmla="*/ 795284 h 1379070"/>
                  <a:gd name="connsiteX318" fmla="*/ 95312 w 2216005"/>
                  <a:gd name="connsiteY318" fmla="*/ 801241 h 1379070"/>
                  <a:gd name="connsiteX319" fmla="*/ 50635 w 2216005"/>
                  <a:gd name="connsiteY319" fmla="*/ 801241 h 1379070"/>
                  <a:gd name="connsiteX320" fmla="*/ 41699 w 2216005"/>
                  <a:gd name="connsiteY320" fmla="*/ 795284 h 1379070"/>
                  <a:gd name="connsiteX321" fmla="*/ 44678 w 2216005"/>
                  <a:gd name="connsiteY321" fmla="*/ 768478 h 1379070"/>
                  <a:gd name="connsiteX322" fmla="*/ 53613 w 2216005"/>
                  <a:gd name="connsiteY322" fmla="*/ 762521 h 1379070"/>
                  <a:gd name="connsiteX323" fmla="*/ 62549 w 2216005"/>
                  <a:gd name="connsiteY323" fmla="*/ 744650 h 1379070"/>
                  <a:gd name="connsiteX324" fmla="*/ 68506 w 2216005"/>
                  <a:gd name="connsiteY324" fmla="*/ 735714 h 1379070"/>
                  <a:gd name="connsiteX325" fmla="*/ 74463 w 2216005"/>
                  <a:gd name="connsiteY325" fmla="*/ 691037 h 1379070"/>
                  <a:gd name="connsiteX326" fmla="*/ 77441 w 2216005"/>
                  <a:gd name="connsiteY326" fmla="*/ 682101 h 1379070"/>
                  <a:gd name="connsiteX327" fmla="*/ 80420 w 2216005"/>
                  <a:gd name="connsiteY327" fmla="*/ 670187 h 1379070"/>
                  <a:gd name="connsiteX328" fmla="*/ 86377 w 2216005"/>
                  <a:gd name="connsiteY328" fmla="*/ 658273 h 1379070"/>
                  <a:gd name="connsiteX329" fmla="*/ 89355 w 2216005"/>
                  <a:gd name="connsiteY329" fmla="*/ 649338 h 1379070"/>
                  <a:gd name="connsiteX330" fmla="*/ 92334 w 2216005"/>
                  <a:gd name="connsiteY330" fmla="*/ 619553 h 1379070"/>
                  <a:gd name="connsiteX331" fmla="*/ 95312 w 2216005"/>
                  <a:gd name="connsiteY331" fmla="*/ 610617 h 1379070"/>
                  <a:gd name="connsiteX332" fmla="*/ 98291 w 2216005"/>
                  <a:gd name="connsiteY332" fmla="*/ 598703 h 1379070"/>
                  <a:gd name="connsiteX333" fmla="*/ 95312 w 2216005"/>
                  <a:gd name="connsiteY333" fmla="*/ 562961 h 1379070"/>
                  <a:gd name="connsiteX334" fmla="*/ 92334 w 2216005"/>
                  <a:gd name="connsiteY334" fmla="*/ 551047 h 1379070"/>
                  <a:gd name="connsiteX335" fmla="*/ 83398 w 2216005"/>
                  <a:gd name="connsiteY335" fmla="*/ 542111 h 1379070"/>
                  <a:gd name="connsiteX336" fmla="*/ 77441 w 2216005"/>
                  <a:gd name="connsiteY336" fmla="*/ 530197 h 1379070"/>
                  <a:gd name="connsiteX337" fmla="*/ 62549 w 2216005"/>
                  <a:gd name="connsiteY337" fmla="*/ 500412 h 1379070"/>
                  <a:gd name="connsiteX338" fmla="*/ 50635 w 2216005"/>
                  <a:gd name="connsiteY338" fmla="*/ 497434 h 1379070"/>
                  <a:gd name="connsiteX339" fmla="*/ 29785 w 2216005"/>
                  <a:gd name="connsiteY339" fmla="*/ 485520 h 1379070"/>
                  <a:gd name="connsiteX340" fmla="*/ 20850 w 2216005"/>
                  <a:gd name="connsiteY340" fmla="*/ 464670 h 1379070"/>
                  <a:gd name="connsiteX341" fmla="*/ 8936 w 2216005"/>
                  <a:gd name="connsiteY341" fmla="*/ 458713 h 1379070"/>
                  <a:gd name="connsiteX342" fmla="*/ 0 w 2216005"/>
                  <a:gd name="connsiteY342" fmla="*/ 452756 h 1379070"/>
                  <a:gd name="connsiteX343" fmla="*/ 2979 w 2216005"/>
                  <a:gd name="connsiteY343" fmla="*/ 434885 h 1379070"/>
                  <a:gd name="connsiteX344" fmla="*/ 11914 w 2216005"/>
                  <a:gd name="connsiteY344" fmla="*/ 428928 h 1379070"/>
                  <a:gd name="connsiteX345" fmla="*/ 23828 w 2216005"/>
                  <a:gd name="connsiteY345" fmla="*/ 422971 h 1379070"/>
                  <a:gd name="connsiteX346" fmla="*/ 41699 w 2216005"/>
                  <a:gd name="connsiteY346" fmla="*/ 417014 h 1379070"/>
                  <a:gd name="connsiteX347" fmla="*/ 50635 w 2216005"/>
                  <a:gd name="connsiteY347" fmla="*/ 411057 h 1379070"/>
                  <a:gd name="connsiteX348" fmla="*/ 53613 w 2216005"/>
                  <a:gd name="connsiteY348" fmla="*/ 402122 h 1379070"/>
                  <a:gd name="connsiteX349" fmla="*/ 56592 w 2216005"/>
                  <a:gd name="connsiteY349" fmla="*/ 372337 h 1379070"/>
                  <a:gd name="connsiteX350" fmla="*/ 65527 w 2216005"/>
                  <a:gd name="connsiteY350" fmla="*/ 369358 h 1379070"/>
                  <a:gd name="connsiteX351" fmla="*/ 89355 w 2216005"/>
                  <a:gd name="connsiteY351" fmla="*/ 381272 h 1379070"/>
                  <a:gd name="connsiteX352" fmla="*/ 101269 w 2216005"/>
                  <a:gd name="connsiteY352" fmla="*/ 399143 h 1379070"/>
                  <a:gd name="connsiteX353" fmla="*/ 119140 w 2216005"/>
                  <a:gd name="connsiteY353" fmla="*/ 405100 h 1379070"/>
                  <a:gd name="connsiteX354" fmla="*/ 128076 w 2216005"/>
                  <a:gd name="connsiteY354" fmla="*/ 408079 h 1379070"/>
                  <a:gd name="connsiteX355" fmla="*/ 142968 w 2216005"/>
                  <a:gd name="connsiteY355" fmla="*/ 411057 h 1379070"/>
                  <a:gd name="connsiteX356" fmla="*/ 160839 w 2216005"/>
                  <a:gd name="connsiteY356" fmla="*/ 417014 h 1379070"/>
                  <a:gd name="connsiteX357" fmla="*/ 202538 w 2216005"/>
                  <a:gd name="connsiteY357" fmla="*/ 414036 h 1379070"/>
                  <a:gd name="connsiteX358" fmla="*/ 220409 w 2216005"/>
                  <a:gd name="connsiteY358" fmla="*/ 384251 h 1379070"/>
                  <a:gd name="connsiteX359" fmla="*/ 232323 w 2216005"/>
                  <a:gd name="connsiteY359" fmla="*/ 366380 h 1379070"/>
                  <a:gd name="connsiteX360" fmla="*/ 235302 w 2216005"/>
                  <a:gd name="connsiteY360" fmla="*/ 354466 h 1379070"/>
                  <a:gd name="connsiteX361" fmla="*/ 250194 w 2216005"/>
                  <a:gd name="connsiteY361" fmla="*/ 333616 h 1379070"/>
                  <a:gd name="connsiteX362" fmla="*/ 271044 w 2216005"/>
                  <a:gd name="connsiteY362" fmla="*/ 330638 h 1379070"/>
                  <a:gd name="connsiteX363" fmla="*/ 274022 w 2216005"/>
                  <a:gd name="connsiteY363" fmla="*/ 282982 h 1379070"/>
                  <a:gd name="connsiteX364" fmla="*/ 279979 w 2216005"/>
                  <a:gd name="connsiteY364" fmla="*/ 265111 h 1379070"/>
                  <a:gd name="connsiteX365" fmla="*/ 288915 w 2216005"/>
                  <a:gd name="connsiteY365" fmla="*/ 259154 h 1379070"/>
                  <a:gd name="connsiteX366" fmla="*/ 312743 w 2216005"/>
                  <a:gd name="connsiteY366" fmla="*/ 253197 h 1379070"/>
                  <a:gd name="connsiteX367" fmla="*/ 330614 w 2216005"/>
                  <a:gd name="connsiteY367" fmla="*/ 244261 h 1379070"/>
                  <a:gd name="connsiteX368" fmla="*/ 339549 w 2216005"/>
                  <a:gd name="connsiteY368" fmla="*/ 238304 h 1379070"/>
                  <a:gd name="connsiteX369" fmla="*/ 333592 w 2216005"/>
                  <a:gd name="connsiteY369" fmla="*/ 199584 h 1379070"/>
                  <a:gd name="connsiteX370" fmla="*/ 327635 w 2216005"/>
                  <a:gd name="connsiteY370" fmla="*/ 178734 h 1379070"/>
                  <a:gd name="connsiteX371" fmla="*/ 321678 w 2216005"/>
                  <a:gd name="connsiteY371" fmla="*/ 169799 h 1379070"/>
                  <a:gd name="connsiteX372" fmla="*/ 306786 w 2216005"/>
                  <a:gd name="connsiteY372" fmla="*/ 140014 h 1379070"/>
                  <a:gd name="connsiteX373" fmla="*/ 306786 w 2216005"/>
                  <a:gd name="connsiteY373" fmla="*/ 140014 h 1379070"/>
                  <a:gd name="connsiteX374" fmla="*/ 300829 w 2216005"/>
                  <a:gd name="connsiteY374" fmla="*/ 122143 h 1379070"/>
                  <a:gd name="connsiteX375" fmla="*/ 303807 w 2216005"/>
                  <a:gd name="connsiteY375" fmla="*/ 95336 h 1379070"/>
                  <a:gd name="connsiteX376" fmla="*/ 306786 w 2216005"/>
                  <a:gd name="connsiteY376" fmla="*/ 83422 h 1379070"/>
                  <a:gd name="connsiteX377" fmla="*/ 303807 w 2216005"/>
                  <a:gd name="connsiteY377" fmla="*/ 50659 h 1379070"/>
                  <a:gd name="connsiteX378" fmla="*/ 297850 w 2216005"/>
                  <a:gd name="connsiteY378" fmla="*/ 41723 h 1379070"/>
                  <a:gd name="connsiteX379" fmla="*/ 291893 w 2216005"/>
                  <a:gd name="connsiteY379" fmla="*/ 23852 h 1379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</a:cxnLst>
                <a:rect l="l" t="t" r="r" b="b"/>
                <a:pathLst>
                  <a:path w="2216005" h="1379070">
                    <a:moveTo>
                      <a:pt x="291893" y="23852"/>
                    </a:moveTo>
                    <a:cubicBezTo>
                      <a:pt x="291397" y="17399"/>
                      <a:pt x="291151" y="8956"/>
                      <a:pt x="294872" y="3003"/>
                    </a:cubicBezTo>
                    <a:cubicBezTo>
                      <a:pt x="297042" y="-468"/>
                      <a:pt x="302692" y="24"/>
                      <a:pt x="306786" y="24"/>
                    </a:cubicBezTo>
                    <a:cubicBezTo>
                      <a:pt x="315776" y="24"/>
                      <a:pt x="324657" y="2010"/>
                      <a:pt x="333592" y="3003"/>
                    </a:cubicBezTo>
                    <a:cubicBezTo>
                      <a:pt x="339549" y="4989"/>
                      <a:pt x="346238" y="5477"/>
                      <a:pt x="351463" y="8960"/>
                    </a:cubicBezTo>
                    <a:lnTo>
                      <a:pt x="369334" y="20874"/>
                    </a:lnTo>
                    <a:cubicBezTo>
                      <a:pt x="371320" y="23852"/>
                      <a:pt x="372597" y="27452"/>
                      <a:pt x="375291" y="29809"/>
                    </a:cubicBezTo>
                    <a:cubicBezTo>
                      <a:pt x="380679" y="34523"/>
                      <a:pt x="393162" y="41723"/>
                      <a:pt x="393162" y="41723"/>
                    </a:cubicBezTo>
                    <a:cubicBezTo>
                      <a:pt x="429313" y="37707"/>
                      <a:pt x="425022" y="36659"/>
                      <a:pt x="470603" y="41723"/>
                    </a:cubicBezTo>
                    <a:cubicBezTo>
                      <a:pt x="480666" y="42841"/>
                      <a:pt x="500388" y="47680"/>
                      <a:pt x="500388" y="47680"/>
                    </a:cubicBezTo>
                    <a:cubicBezTo>
                      <a:pt x="505225" y="46989"/>
                      <a:pt x="526127" y="44734"/>
                      <a:pt x="533152" y="41723"/>
                    </a:cubicBezTo>
                    <a:cubicBezTo>
                      <a:pt x="536442" y="40313"/>
                      <a:pt x="538885" y="37367"/>
                      <a:pt x="542087" y="35766"/>
                    </a:cubicBezTo>
                    <a:cubicBezTo>
                      <a:pt x="547086" y="33267"/>
                      <a:pt x="558174" y="31238"/>
                      <a:pt x="562937" y="29809"/>
                    </a:cubicBezTo>
                    <a:cubicBezTo>
                      <a:pt x="571958" y="27102"/>
                      <a:pt x="580808" y="23852"/>
                      <a:pt x="589743" y="20874"/>
                    </a:cubicBezTo>
                    <a:lnTo>
                      <a:pt x="598679" y="17895"/>
                    </a:lnTo>
                    <a:cubicBezTo>
                      <a:pt x="607044" y="18656"/>
                      <a:pt x="628919" y="18123"/>
                      <a:pt x="640378" y="23852"/>
                    </a:cubicBezTo>
                    <a:cubicBezTo>
                      <a:pt x="643580" y="25453"/>
                      <a:pt x="646335" y="27823"/>
                      <a:pt x="649314" y="29809"/>
                    </a:cubicBezTo>
                    <a:cubicBezTo>
                      <a:pt x="651300" y="32788"/>
                      <a:pt x="652740" y="36214"/>
                      <a:pt x="655271" y="38745"/>
                    </a:cubicBezTo>
                    <a:cubicBezTo>
                      <a:pt x="657802" y="41276"/>
                      <a:pt x="661456" y="42410"/>
                      <a:pt x="664206" y="44702"/>
                    </a:cubicBezTo>
                    <a:cubicBezTo>
                      <a:pt x="667442" y="47399"/>
                      <a:pt x="670163" y="50659"/>
                      <a:pt x="673142" y="53637"/>
                    </a:cubicBezTo>
                    <a:cubicBezTo>
                      <a:pt x="674135" y="56616"/>
                      <a:pt x="673668" y="60612"/>
                      <a:pt x="676120" y="62573"/>
                    </a:cubicBezTo>
                    <a:cubicBezTo>
                      <a:pt x="679316" y="65130"/>
                      <a:pt x="691440" y="63280"/>
                      <a:pt x="688034" y="65551"/>
                    </a:cubicBezTo>
                    <a:cubicBezTo>
                      <a:pt x="682193" y="69445"/>
                      <a:pt x="674135" y="67537"/>
                      <a:pt x="667185" y="68530"/>
                    </a:cubicBezTo>
                    <a:cubicBezTo>
                      <a:pt x="646996" y="75258"/>
                      <a:pt x="665409" y="68530"/>
                      <a:pt x="679099" y="68530"/>
                    </a:cubicBezTo>
                    <a:cubicBezTo>
                      <a:pt x="685138" y="68530"/>
                      <a:pt x="691013" y="70515"/>
                      <a:pt x="696970" y="71508"/>
                    </a:cubicBezTo>
                    <a:cubicBezTo>
                      <a:pt x="699948" y="73494"/>
                      <a:pt x="703374" y="74934"/>
                      <a:pt x="705905" y="77465"/>
                    </a:cubicBezTo>
                    <a:cubicBezTo>
                      <a:pt x="709361" y="80921"/>
                      <a:pt x="716417" y="94578"/>
                      <a:pt x="717819" y="98315"/>
                    </a:cubicBezTo>
                    <a:cubicBezTo>
                      <a:pt x="719256" y="102148"/>
                      <a:pt x="719185" y="106466"/>
                      <a:pt x="720798" y="110229"/>
                    </a:cubicBezTo>
                    <a:cubicBezTo>
                      <a:pt x="722208" y="113519"/>
                      <a:pt x="724769" y="116186"/>
                      <a:pt x="726755" y="119164"/>
                    </a:cubicBezTo>
                    <a:cubicBezTo>
                      <a:pt x="727748" y="122143"/>
                      <a:pt x="728870" y="125081"/>
                      <a:pt x="729733" y="128100"/>
                    </a:cubicBezTo>
                    <a:cubicBezTo>
                      <a:pt x="730858" y="132036"/>
                      <a:pt x="730681" y="136460"/>
                      <a:pt x="732712" y="140014"/>
                    </a:cubicBezTo>
                    <a:cubicBezTo>
                      <a:pt x="734802" y="143671"/>
                      <a:pt x="738951" y="145713"/>
                      <a:pt x="741647" y="148949"/>
                    </a:cubicBezTo>
                    <a:cubicBezTo>
                      <a:pt x="743939" y="151699"/>
                      <a:pt x="745073" y="155354"/>
                      <a:pt x="747604" y="157885"/>
                    </a:cubicBezTo>
                    <a:cubicBezTo>
                      <a:pt x="765513" y="175794"/>
                      <a:pt x="749387" y="144180"/>
                      <a:pt x="774411" y="181713"/>
                    </a:cubicBezTo>
                    <a:cubicBezTo>
                      <a:pt x="776397" y="184691"/>
                      <a:pt x="778592" y="187540"/>
                      <a:pt x="780368" y="190648"/>
                    </a:cubicBezTo>
                    <a:cubicBezTo>
                      <a:pt x="782571" y="194503"/>
                      <a:pt x="783551" y="199095"/>
                      <a:pt x="786325" y="202562"/>
                    </a:cubicBezTo>
                    <a:cubicBezTo>
                      <a:pt x="791588" y="209140"/>
                      <a:pt x="804196" y="220433"/>
                      <a:pt x="804196" y="220433"/>
                    </a:cubicBezTo>
                    <a:cubicBezTo>
                      <a:pt x="806182" y="226390"/>
                      <a:pt x="806670" y="233079"/>
                      <a:pt x="810153" y="238304"/>
                    </a:cubicBezTo>
                    <a:cubicBezTo>
                      <a:pt x="840260" y="283465"/>
                      <a:pt x="807675" y="237118"/>
                      <a:pt x="831002" y="265111"/>
                    </a:cubicBezTo>
                    <a:cubicBezTo>
                      <a:pt x="833294" y="267861"/>
                      <a:pt x="834164" y="271810"/>
                      <a:pt x="836959" y="274046"/>
                    </a:cubicBezTo>
                    <a:cubicBezTo>
                      <a:pt x="839411" y="276007"/>
                      <a:pt x="843150" y="275500"/>
                      <a:pt x="845895" y="277025"/>
                    </a:cubicBezTo>
                    <a:cubicBezTo>
                      <a:pt x="876617" y="294093"/>
                      <a:pt x="852484" y="285179"/>
                      <a:pt x="872701" y="291917"/>
                    </a:cubicBezTo>
                    <a:cubicBezTo>
                      <a:pt x="875680" y="293903"/>
                      <a:pt x="878887" y="295582"/>
                      <a:pt x="881637" y="297874"/>
                    </a:cubicBezTo>
                    <a:cubicBezTo>
                      <a:pt x="884873" y="300571"/>
                      <a:pt x="886890" y="304764"/>
                      <a:pt x="890572" y="306810"/>
                    </a:cubicBezTo>
                    <a:cubicBezTo>
                      <a:pt x="896061" y="309860"/>
                      <a:pt x="908443" y="312767"/>
                      <a:pt x="908443" y="312767"/>
                    </a:cubicBezTo>
                    <a:cubicBezTo>
                      <a:pt x="904472" y="318724"/>
                      <a:pt x="889737" y="328374"/>
                      <a:pt x="896529" y="330638"/>
                    </a:cubicBezTo>
                    <a:lnTo>
                      <a:pt x="914400" y="336595"/>
                    </a:lnTo>
                    <a:lnTo>
                      <a:pt x="923336" y="339573"/>
                    </a:lnTo>
                    <a:cubicBezTo>
                      <a:pt x="929293" y="338580"/>
                      <a:pt x="935348" y="338060"/>
                      <a:pt x="941207" y="336595"/>
                    </a:cubicBezTo>
                    <a:cubicBezTo>
                      <a:pt x="947299" y="335072"/>
                      <a:pt x="959078" y="330638"/>
                      <a:pt x="959078" y="330638"/>
                    </a:cubicBezTo>
                    <a:cubicBezTo>
                      <a:pt x="969006" y="331631"/>
                      <a:pt x="979001" y="332099"/>
                      <a:pt x="988863" y="333616"/>
                    </a:cubicBezTo>
                    <a:cubicBezTo>
                      <a:pt x="991966" y="334093"/>
                      <a:pt x="995346" y="334634"/>
                      <a:pt x="997798" y="336595"/>
                    </a:cubicBezTo>
                    <a:cubicBezTo>
                      <a:pt x="1000593" y="338831"/>
                      <a:pt x="1001224" y="342999"/>
                      <a:pt x="1003755" y="345530"/>
                    </a:cubicBezTo>
                    <a:cubicBezTo>
                      <a:pt x="1006286" y="348061"/>
                      <a:pt x="1009941" y="349195"/>
                      <a:pt x="1012691" y="351487"/>
                    </a:cubicBezTo>
                    <a:cubicBezTo>
                      <a:pt x="1027902" y="364163"/>
                      <a:pt x="1014254" y="358580"/>
                      <a:pt x="1033540" y="363401"/>
                    </a:cubicBezTo>
                    <a:cubicBezTo>
                      <a:pt x="1037511" y="365387"/>
                      <a:pt x="1042043" y="366515"/>
                      <a:pt x="1045454" y="369358"/>
                    </a:cubicBezTo>
                    <a:cubicBezTo>
                      <a:pt x="1048204" y="371650"/>
                      <a:pt x="1048880" y="375763"/>
                      <a:pt x="1051411" y="378294"/>
                    </a:cubicBezTo>
                    <a:cubicBezTo>
                      <a:pt x="1057185" y="384068"/>
                      <a:pt x="1062015" y="384807"/>
                      <a:pt x="1069282" y="387229"/>
                    </a:cubicBezTo>
                    <a:cubicBezTo>
                      <a:pt x="1072261" y="389215"/>
                      <a:pt x="1074866" y="391929"/>
                      <a:pt x="1078218" y="393186"/>
                    </a:cubicBezTo>
                    <a:cubicBezTo>
                      <a:pt x="1091005" y="397981"/>
                      <a:pt x="1098556" y="393839"/>
                      <a:pt x="1110981" y="402122"/>
                    </a:cubicBezTo>
                    <a:cubicBezTo>
                      <a:pt x="1123611" y="410542"/>
                      <a:pt x="1116715" y="406478"/>
                      <a:pt x="1131831" y="414036"/>
                    </a:cubicBezTo>
                    <a:cubicBezTo>
                      <a:pt x="1161892" y="410278"/>
                      <a:pt x="1148064" y="413588"/>
                      <a:pt x="1173530" y="405100"/>
                    </a:cubicBezTo>
                    <a:lnTo>
                      <a:pt x="1182465" y="402122"/>
                    </a:lnTo>
                    <a:cubicBezTo>
                      <a:pt x="1185444" y="400136"/>
                      <a:pt x="1188130" y="397619"/>
                      <a:pt x="1191401" y="396165"/>
                    </a:cubicBezTo>
                    <a:cubicBezTo>
                      <a:pt x="1197139" y="393615"/>
                      <a:pt x="1209272" y="390208"/>
                      <a:pt x="1209272" y="390208"/>
                    </a:cubicBezTo>
                    <a:cubicBezTo>
                      <a:pt x="1215229" y="386237"/>
                      <a:pt x="1220351" y="380558"/>
                      <a:pt x="1227143" y="378294"/>
                    </a:cubicBezTo>
                    <a:lnTo>
                      <a:pt x="1245014" y="372337"/>
                    </a:lnTo>
                    <a:cubicBezTo>
                      <a:pt x="1253539" y="369495"/>
                      <a:pt x="1256501" y="368252"/>
                      <a:pt x="1265863" y="366380"/>
                    </a:cubicBezTo>
                    <a:cubicBezTo>
                      <a:pt x="1289942" y="361564"/>
                      <a:pt x="1298752" y="362277"/>
                      <a:pt x="1328412" y="360423"/>
                    </a:cubicBezTo>
                    <a:lnTo>
                      <a:pt x="1379046" y="357444"/>
                    </a:lnTo>
                    <a:cubicBezTo>
                      <a:pt x="1387982" y="358437"/>
                      <a:pt x="1397404" y="357351"/>
                      <a:pt x="1405853" y="360423"/>
                    </a:cubicBezTo>
                    <a:cubicBezTo>
                      <a:pt x="1409217" y="361646"/>
                      <a:pt x="1410356" y="366087"/>
                      <a:pt x="1411810" y="369358"/>
                    </a:cubicBezTo>
                    <a:cubicBezTo>
                      <a:pt x="1414360" y="375096"/>
                      <a:pt x="1414284" y="382004"/>
                      <a:pt x="1417767" y="387229"/>
                    </a:cubicBezTo>
                    <a:lnTo>
                      <a:pt x="1429681" y="405100"/>
                    </a:lnTo>
                    <a:cubicBezTo>
                      <a:pt x="1431667" y="408079"/>
                      <a:pt x="1432659" y="412050"/>
                      <a:pt x="1435638" y="414036"/>
                    </a:cubicBezTo>
                    <a:cubicBezTo>
                      <a:pt x="1441595" y="418007"/>
                      <a:pt x="1448447" y="420888"/>
                      <a:pt x="1453509" y="425950"/>
                    </a:cubicBezTo>
                    <a:cubicBezTo>
                      <a:pt x="1456487" y="428928"/>
                      <a:pt x="1458939" y="432549"/>
                      <a:pt x="1462444" y="434885"/>
                    </a:cubicBezTo>
                    <a:cubicBezTo>
                      <a:pt x="1465056" y="436627"/>
                      <a:pt x="1468572" y="436460"/>
                      <a:pt x="1471380" y="437864"/>
                    </a:cubicBezTo>
                    <a:cubicBezTo>
                      <a:pt x="1474582" y="439465"/>
                      <a:pt x="1477207" y="442045"/>
                      <a:pt x="1480315" y="443821"/>
                    </a:cubicBezTo>
                    <a:cubicBezTo>
                      <a:pt x="1492584" y="450832"/>
                      <a:pt x="1495457" y="450854"/>
                      <a:pt x="1510100" y="455735"/>
                    </a:cubicBezTo>
                    <a:lnTo>
                      <a:pt x="1519036" y="458713"/>
                    </a:lnTo>
                    <a:lnTo>
                      <a:pt x="1527971" y="461692"/>
                    </a:lnTo>
                    <a:cubicBezTo>
                      <a:pt x="1534921" y="460699"/>
                      <a:pt x="1542979" y="462607"/>
                      <a:pt x="1548821" y="458713"/>
                    </a:cubicBezTo>
                    <a:cubicBezTo>
                      <a:pt x="1551433" y="456972"/>
                      <a:pt x="1546258" y="452890"/>
                      <a:pt x="1545843" y="449778"/>
                    </a:cubicBezTo>
                    <a:cubicBezTo>
                      <a:pt x="1544263" y="437928"/>
                      <a:pt x="1544830" y="425829"/>
                      <a:pt x="1542864" y="414036"/>
                    </a:cubicBezTo>
                    <a:cubicBezTo>
                      <a:pt x="1541832" y="407842"/>
                      <a:pt x="1536907" y="396165"/>
                      <a:pt x="1536907" y="396165"/>
                    </a:cubicBezTo>
                    <a:cubicBezTo>
                      <a:pt x="1535914" y="389215"/>
                      <a:pt x="1535305" y="382199"/>
                      <a:pt x="1533928" y="375315"/>
                    </a:cubicBezTo>
                    <a:cubicBezTo>
                      <a:pt x="1533312" y="372237"/>
                      <a:pt x="1531631" y="369445"/>
                      <a:pt x="1530950" y="366380"/>
                    </a:cubicBezTo>
                    <a:cubicBezTo>
                      <a:pt x="1529640" y="360485"/>
                      <a:pt x="1528964" y="354466"/>
                      <a:pt x="1527971" y="348509"/>
                    </a:cubicBezTo>
                    <a:cubicBezTo>
                      <a:pt x="1528964" y="337588"/>
                      <a:pt x="1525308" y="325148"/>
                      <a:pt x="1530950" y="315745"/>
                    </a:cubicBezTo>
                    <a:cubicBezTo>
                      <a:pt x="1533555" y="311404"/>
                      <a:pt x="1540849" y="317892"/>
                      <a:pt x="1545843" y="318724"/>
                    </a:cubicBezTo>
                    <a:cubicBezTo>
                      <a:pt x="1555370" y="320312"/>
                      <a:pt x="1574650" y="322478"/>
                      <a:pt x="1584563" y="324681"/>
                    </a:cubicBezTo>
                    <a:cubicBezTo>
                      <a:pt x="1587628" y="325362"/>
                      <a:pt x="1590480" y="326796"/>
                      <a:pt x="1593499" y="327659"/>
                    </a:cubicBezTo>
                    <a:cubicBezTo>
                      <a:pt x="1597435" y="328784"/>
                      <a:pt x="1601492" y="329462"/>
                      <a:pt x="1605413" y="330638"/>
                    </a:cubicBezTo>
                    <a:cubicBezTo>
                      <a:pt x="1611427" y="332442"/>
                      <a:pt x="1618059" y="333112"/>
                      <a:pt x="1623284" y="336595"/>
                    </a:cubicBezTo>
                    <a:cubicBezTo>
                      <a:pt x="1626262" y="338581"/>
                      <a:pt x="1628948" y="341098"/>
                      <a:pt x="1632219" y="342552"/>
                    </a:cubicBezTo>
                    <a:cubicBezTo>
                      <a:pt x="1637957" y="345102"/>
                      <a:pt x="1644133" y="346523"/>
                      <a:pt x="1650090" y="348509"/>
                    </a:cubicBezTo>
                    <a:lnTo>
                      <a:pt x="1659026" y="351487"/>
                    </a:lnTo>
                    <a:cubicBezTo>
                      <a:pt x="1663990" y="350494"/>
                      <a:pt x="1669007" y="349737"/>
                      <a:pt x="1673918" y="348509"/>
                    </a:cubicBezTo>
                    <a:cubicBezTo>
                      <a:pt x="1676964" y="347747"/>
                      <a:pt x="1679789" y="346211"/>
                      <a:pt x="1682854" y="345530"/>
                    </a:cubicBezTo>
                    <a:cubicBezTo>
                      <a:pt x="1688749" y="344220"/>
                      <a:pt x="1694768" y="343545"/>
                      <a:pt x="1700725" y="342552"/>
                    </a:cubicBezTo>
                    <a:cubicBezTo>
                      <a:pt x="1708668" y="343545"/>
                      <a:pt x="1716678" y="344098"/>
                      <a:pt x="1724553" y="345530"/>
                    </a:cubicBezTo>
                    <a:cubicBezTo>
                      <a:pt x="1727642" y="346092"/>
                      <a:pt x="1731268" y="346289"/>
                      <a:pt x="1733488" y="348509"/>
                    </a:cubicBezTo>
                    <a:cubicBezTo>
                      <a:pt x="1755069" y="370090"/>
                      <a:pt x="1714806" y="344285"/>
                      <a:pt x="1742424" y="366380"/>
                    </a:cubicBezTo>
                    <a:cubicBezTo>
                      <a:pt x="1744875" y="368341"/>
                      <a:pt x="1748244" y="368969"/>
                      <a:pt x="1751359" y="369358"/>
                    </a:cubicBezTo>
                    <a:cubicBezTo>
                      <a:pt x="1764204" y="370964"/>
                      <a:pt x="1777173" y="371344"/>
                      <a:pt x="1790080" y="372337"/>
                    </a:cubicBezTo>
                    <a:cubicBezTo>
                      <a:pt x="1794051" y="373330"/>
                      <a:pt x="1798073" y="374139"/>
                      <a:pt x="1801994" y="375315"/>
                    </a:cubicBezTo>
                    <a:cubicBezTo>
                      <a:pt x="1802061" y="375335"/>
                      <a:pt x="1824299" y="382751"/>
                      <a:pt x="1828800" y="384251"/>
                    </a:cubicBezTo>
                    <a:cubicBezTo>
                      <a:pt x="1828805" y="384253"/>
                      <a:pt x="1846666" y="390204"/>
                      <a:pt x="1846671" y="390208"/>
                    </a:cubicBezTo>
                    <a:cubicBezTo>
                      <a:pt x="1858219" y="397906"/>
                      <a:pt x="1852211" y="395033"/>
                      <a:pt x="1864542" y="399143"/>
                    </a:cubicBezTo>
                    <a:cubicBezTo>
                      <a:pt x="1867521" y="401129"/>
                      <a:pt x="1871121" y="402406"/>
                      <a:pt x="1873478" y="405100"/>
                    </a:cubicBezTo>
                    <a:cubicBezTo>
                      <a:pt x="1878193" y="410488"/>
                      <a:pt x="1885392" y="422971"/>
                      <a:pt x="1885392" y="422971"/>
                    </a:cubicBezTo>
                    <a:cubicBezTo>
                      <a:pt x="1888447" y="432136"/>
                      <a:pt x="1888424" y="444257"/>
                      <a:pt x="1900284" y="446799"/>
                    </a:cubicBezTo>
                    <a:cubicBezTo>
                      <a:pt x="1911007" y="449097"/>
                      <a:pt x="1922127" y="448785"/>
                      <a:pt x="1933048" y="449778"/>
                    </a:cubicBezTo>
                    <a:cubicBezTo>
                      <a:pt x="1955876" y="457387"/>
                      <a:pt x="1929138" y="449257"/>
                      <a:pt x="1977725" y="455735"/>
                    </a:cubicBezTo>
                    <a:cubicBezTo>
                      <a:pt x="1980837" y="456150"/>
                      <a:pt x="1983682" y="457720"/>
                      <a:pt x="1986661" y="458713"/>
                    </a:cubicBezTo>
                    <a:cubicBezTo>
                      <a:pt x="2000821" y="468154"/>
                      <a:pt x="1992199" y="463538"/>
                      <a:pt x="2013467" y="470627"/>
                    </a:cubicBezTo>
                    <a:lnTo>
                      <a:pt x="2022403" y="473606"/>
                    </a:lnTo>
                    <a:cubicBezTo>
                      <a:pt x="2028258" y="479461"/>
                      <a:pt x="2047778" y="501318"/>
                      <a:pt x="2058145" y="503391"/>
                    </a:cubicBezTo>
                    <a:cubicBezTo>
                      <a:pt x="2063109" y="504384"/>
                      <a:pt x="2068126" y="505141"/>
                      <a:pt x="2073037" y="506369"/>
                    </a:cubicBezTo>
                    <a:cubicBezTo>
                      <a:pt x="2076083" y="507131"/>
                      <a:pt x="2078927" y="508586"/>
                      <a:pt x="2081973" y="509348"/>
                    </a:cubicBezTo>
                    <a:cubicBezTo>
                      <a:pt x="2086884" y="510576"/>
                      <a:pt x="2091981" y="510994"/>
                      <a:pt x="2096865" y="512326"/>
                    </a:cubicBezTo>
                    <a:cubicBezTo>
                      <a:pt x="2102923" y="513978"/>
                      <a:pt x="2114736" y="518283"/>
                      <a:pt x="2114736" y="518283"/>
                    </a:cubicBezTo>
                    <a:cubicBezTo>
                      <a:pt x="2117715" y="520269"/>
                      <a:pt x="2120996" y="521862"/>
                      <a:pt x="2123672" y="524240"/>
                    </a:cubicBezTo>
                    <a:cubicBezTo>
                      <a:pt x="2129969" y="529837"/>
                      <a:pt x="2141543" y="542111"/>
                      <a:pt x="2141543" y="542111"/>
                    </a:cubicBezTo>
                    <a:cubicBezTo>
                      <a:pt x="2143529" y="548068"/>
                      <a:pt x="2143060" y="555542"/>
                      <a:pt x="2147500" y="559982"/>
                    </a:cubicBezTo>
                    <a:cubicBezTo>
                      <a:pt x="2155988" y="568471"/>
                      <a:pt x="2151899" y="563603"/>
                      <a:pt x="2159414" y="574875"/>
                    </a:cubicBezTo>
                    <a:cubicBezTo>
                      <a:pt x="2163782" y="587983"/>
                      <a:pt x="2163907" y="583710"/>
                      <a:pt x="2159414" y="601682"/>
                    </a:cubicBezTo>
                    <a:cubicBezTo>
                      <a:pt x="2157891" y="607774"/>
                      <a:pt x="2153457" y="619553"/>
                      <a:pt x="2153457" y="619553"/>
                    </a:cubicBezTo>
                    <a:cubicBezTo>
                      <a:pt x="2154450" y="625510"/>
                      <a:pt x="2153982" y="631905"/>
                      <a:pt x="2156435" y="637424"/>
                    </a:cubicBezTo>
                    <a:cubicBezTo>
                      <a:pt x="2158146" y="641273"/>
                      <a:pt x="2163034" y="642854"/>
                      <a:pt x="2165371" y="646359"/>
                    </a:cubicBezTo>
                    <a:cubicBezTo>
                      <a:pt x="2167113" y="648971"/>
                      <a:pt x="2167356" y="652316"/>
                      <a:pt x="2168349" y="655295"/>
                    </a:cubicBezTo>
                    <a:cubicBezTo>
                      <a:pt x="2165224" y="664671"/>
                      <a:pt x="2163114" y="665673"/>
                      <a:pt x="2168349" y="676144"/>
                    </a:cubicBezTo>
                    <a:cubicBezTo>
                      <a:pt x="2171551" y="682548"/>
                      <a:pt x="2180263" y="694015"/>
                      <a:pt x="2180263" y="694015"/>
                    </a:cubicBezTo>
                    <a:cubicBezTo>
                      <a:pt x="2181256" y="704936"/>
                      <a:pt x="2181793" y="715909"/>
                      <a:pt x="2183242" y="726779"/>
                    </a:cubicBezTo>
                    <a:cubicBezTo>
                      <a:pt x="2184074" y="733019"/>
                      <a:pt x="2187155" y="741498"/>
                      <a:pt x="2189199" y="747628"/>
                    </a:cubicBezTo>
                    <a:cubicBezTo>
                      <a:pt x="2193964" y="800052"/>
                      <a:pt x="2188278" y="765255"/>
                      <a:pt x="2195156" y="789327"/>
                    </a:cubicBezTo>
                    <a:cubicBezTo>
                      <a:pt x="2196430" y="793786"/>
                      <a:pt x="2198730" y="805412"/>
                      <a:pt x="2201113" y="810177"/>
                    </a:cubicBezTo>
                    <a:cubicBezTo>
                      <a:pt x="2202714" y="813379"/>
                      <a:pt x="2205084" y="816134"/>
                      <a:pt x="2207070" y="819112"/>
                    </a:cubicBezTo>
                    <a:lnTo>
                      <a:pt x="2213027" y="836983"/>
                    </a:lnTo>
                    <a:lnTo>
                      <a:pt x="2216005" y="845919"/>
                    </a:lnTo>
                    <a:cubicBezTo>
                      <a:pt x="2213027" y="848897"/>
                      <a:pt x="2211256" y="854389"/>
                      <a:pt x="2207070" y="854854"/>
                    </a:cubicBezTo>
                    <a:cubicBezTo>
                      <a:pt x="2151824" y="860992"/>
                      <a:pt x="2178650" y="852922"/>
                      <a:pt x="2150478" y="848897"/>
                    </a:cubicBezTo>
                    <a:cubicBezTo>
                      <a:pt x="2140600" y="847486"/>
                      <a:pt x="2130621" y="846912"/>
                      <a:pt x="2120693" y="845919"/>
                    </a:cubicBezTo>
                    <a:cubicBezTo>
                      <a:pt x="2114736" y="843933"/>
                      <a:pt x="2108047" y="843445"/>
                      <a:pt x="2102822" y="839962"/>
                    </a:cubicBezTo>
                    <a:cubicBezTo>
                      <a:pt x="2099844" y="837976"/>
                      <a:pt x="2096800" y="836086"/>
                      <a:pt x="2093887" y="834005"/>
                    </a:cubicBezTo>
                    <a:cubicBezTo>
                      <a:pt x="2089847" y="831119"/>
                      <a:pt x="2086283" y="827532"/>
                      <a:pt x="2081973" y="825069"/>
                    </a:cubicBezTo>
                    <a:cubicBezTo>
                      <a:pt x="2079247" y="823511"/>
                      <a:pt x="2076016" y="823084"/>
                      <a:pt x="2073037" y="822091"/>
                    </a:cubicBezTo>
                    <a:cubicBezTo>
                      <a:pt x="2070312" y="818003"/>
                      <a:pt x="2063060" y="805858"/>
                      <a:pt x="2058145" y="804220"/>
                    </a:cubicBezTo>
                    <a:lnTo>
                      <a:pt x="2049209" y="807198"/>
                    </a:lnTo>
                    <a:lnTo>
                      <a:pt x="2043252" y="825069"/>
                    </a:lnTo>
                    <a:cubicBezTo>
                      <a:pt x="2042259" y="828048"/>
                      <a:pt x="2042016" y="831393"/>
                      <a:pt x="2040274" y="834005"/>
                    </a:cubicBezTo>
                    <a:cubicBezTo>
                      <a:pt x="2033143" y="844701"/>
                      <a:pt x="2031399" y="845619"/>
                      <a:pt x="2028360" y="860811"/>
                    </a:cubicBezTo>
                    <a:cubicBezTo>
                      <a:pt x="2027367" y="865775"/>
                      <a:pt x="2026713" y="870820"/>
                      <a:pt x="2025381" y="875704"/>
                    </a:cubicBezTo>
                    <a:cubicBezTo>
                      <a:pt x="2023729" y="881762"/>
                      <a:pt x="2021410" y="887618"/>
                      <a:pt x="2019424" y="893575"/>
                    </a:cubicBezTo>
                    <a:lnTo>
                      <a:pt x="2016446" y="902510"/>
                    </a:lnTo>
                    <a:lnTo>
                      <a:pt x="2013467" y="911446"/>
                    </a:lnTo>
                    <a:cubicBezTo>
                      <a:pt x="2012474" y="914424"/>
                      <a:pt x="2012230" y="917769"/>
                      <a:pt x="2010489" y="920381"/>
                    </a:cubicBezTo>
                    <a:lnTo>
                      <a:pt x="2004532" y="929317"/>
                    </a:lnTo>
                    <a:cubicBezTo>
                      <a:pt x="2003539" y="938252"/>
                      <a:pt x="2002824" y="947223"/>
                      <a:pt x="2001553" y="956123"/>
                    </a:cubicBezTo>
                    <a:cubicBezTo>
                      <a:pt x="2000371" y="964398"/>
                      <a:pt x="1994303" y="989790"/>
                      <a:pt x="1992618" y="994844"/>
                    </a:cubicBezTo>
                    <a:lnTo>
                      <a:pt x="1983682" y="1021650"/>
                    </a:lnTo>
                    <a:cubicBezTo>
                      <a:pt x="1982689" y="1024629"/>
                      <a:pt x="1981466" y="1027540"/>
                      <a:pt x="1980704" y="1030586"/>
                    </a:cubicBezTo>
                    <a:cubicBezTo>
                      <a:pt x="1977514" y="1043343"/>
                      <a:pt x="1977270" y="1043516"/>
                      <a:pt x="1974747" y="1057392"/>
                    </a:cubicBezTo>
                    <a:cubicBezTo>
                      <a:pt x="1973667" y="1063334"/>
                      <a:pt x="1973078" y="1069368"/>
                      <a:pt x="1971768" y="1075263"/>
                    </a:cubicBezTo>
                    <a:cubicBezTo>
                      <a:pt x="1971087" y="1078328"/>
                      <a:pt x="1969653" y="1081180"/>
                      <a:pt x="1968790" y="1084199"/>
                    </a:cubicBezTo>
                    <a:cubicBezTo>
                      <a:pt x="1967665" y="1088135"/>
                      <a:pt x="1966699" y="1092117"/>
                      <a:pt x="1965811" y="1096113"/>
                    </a:cubicBezTo>
                    <a:cubicBezTo>
                      <a:pt x="1964713" y="1101055"/>
                      <a:pt x="1964061" y="1106094"/>
                      <a:pt x="1962833" y="1111005"/>
                    </a:cubicBezTo>
                    <a:cubicBezTo>
                      <a:pt x="1962071" y="1114051"/>
                      <a:pt x="1960717" y="1116922"/>
                      <a:pt x="1959854" y="1119941"/>
                    </a:cubicBezTo>
                    <a:cubicBezTo>
                      <a:pt x="1958729" y="1123877"/>
                      <a:pt x="1958052" y="1127934"/>
                      <a:pt x="1956876" y="1131855"/>
                    </a:cubicBezTo>
                    <a:cubicBezTo>
                      <a:pt x="1955072" y="1137869"/>
                      <a:pt x="1954402" y="1144501"/>
                      <a:pt x="1950919" y="1149726"/>
                    </a:cubicBezTo>
                    <a:cubicBezTo>
                      <a:pt x="1948933" y="1152704"/>
                      <a:pt x="1946416" y="1155390"/>
                      <a:pt x="1944962" y="1158661"/>
                    </a:cubicBezTo>
                    <a:cubicBezTo>
                      <a:pt x="1942412" y="1164399"/>
                      <a:pt x="1939005" y="1176532"/>
                      <a:pt x="1939005" y="1176532"/>
                    </a:cubicBezTo>
                    <a:cubicBezTo>
                      <a:pt x="1936908" y="1191209"/>
                      <a:pt x="1936877" y="1196533"/>
                      <a:pt x="1933048" y="1209296"/>
                    </a:cubicBezTo>
                    <a:cubicBezTo>
                      <a:pt x="1931244" y="1215310"/>
                      <a:pt x="1929077" y="1221210"/>
                      <a:pt x="1927091" y="1227167"/>
                    </a:cubicBezTo>
                    <a:lnTo>
                      <a:pt x="1924112" y="1236102"/>
                    </a:lnTo>
                    <a:cubicBezTo>
                      <a:pt x="1923119" y="1243052"/>
                      <a:pt x="1922511" y="1250068"/>
                      <a:pt x="1921134" y="1256952"/>
                    </a:cubicBezTo>
                    <a:cubicBezTo>
                      <a:pt x="1920518" y="1260031"/>
                      <a:pt x="1918771" y="1262808"/>
                      <a:pt x="1918155" y="1265887"/>
                    </a:cubicBezTo>
                    <a:cubicBezTo>
                      <a:pt x="1916778" y="1272771"/>
                      <a:pt x="1916554" y="1279853"/>
                      <a:pt x="1915177" y="1286737"/>
                    </a:cubicBezTo>
                    <a:cubicBezTo>
                      <a:pt x="1913571" y="1294765"/>
                      <a:pt x="1911810" y="1302798"/>
                      <a:pt x="1909220" y="1310565"/>
                    </a:cubicBezTo>
                    <a:cubicBezTo>
                      <a:pt x="1908227" y="1313543"/>
                      <a:pt x="1907002" y="1316454"/>
                      <a:pt x="1906241" y="1319500"/>
                    </a:cubicBezTo>
                    <a:cubicBezTo>
                      <a:pt x="1904540" y="1326306"/>
                      <a:pt x="1903691" y="1336515"/>
                      <a:pt x="1900284" y="1343328"/>
                    </a:cubicBezTo>
                    <a:cubicBezTo>
                      <a:pt x="1898683" y="1346530"/>
                      <a:pt x="1896313" y="1349285"/>
                      <a:pt x="1894327" y="1352264"/>
                    </a:cubicBezTo>
                    <a:cubicBezTo>
                      <a:pt x="1893334" y="1355242"/>
                      <a:pt x="1892753" y="1358391"/>
                      <a:pt x="1891349" y="1361199"/>
                    </a:cubicBezTo>
                    <a:cubicBezTo>
                      <a:pt x="1889748" y="1364401"/>
                      <a:pt x="1887923" y="1367604"/>
                      <a:pt x="1885392" y="1370135"/>
                    </a:cubicBezTo>
                    <a:cubicBezTo>
                      <a:pt x="1879618" y="1375909"/>
                      <a:pt x="1874788" y="1376648"/>
                      <a:pt x="1867521" y="1379070"/>
                    </a:cubicBezTo>
                    <a:cubicBezTo>
                      <a:pt x="1850581" y="1362132"/>
                      <a:pt x="1864228" y="1378442"/>
                      <a:pt x="1855607" y="1361199"/>
                    </a:cubicBezTo>
                    <a:cubicBezTo>
                      <a:pt x="1854006" y="1357997"/>
                      <a:pt x="1851104" y="1355535"/>
                      <a:pt x="1849650" y="1352264"/>
                    </a:cubicBezTo>
                    <a:cubicBezTo>
                      <a:pt x="1844932" y="1341648"/>
                      <a:pt x="1845824" y="1333545"/>
                      <a:pt x="1837736" y="1325457"/>
                    </a:cubicBezTo>
                    <a:cubicBezTo>
                      <a:pt x="1830657" y="1318378"/>
                      <a:pt x="1819775" y="1316492"/>
                      <a:pt x="1810929" y="1313543"/>
                    </a:cubicBezTo>
                    <a:lnTo>
                      <a:pt x="1801994" y="1310565"/>
                    </a:lnTo>
                    <a:cubicBezTo>
                      <a:pt x="1796037" y="1306594"/>
                      <a:pt x="1789185" y="1303713"/>
                      <a:pt x="1784123" y="1298651"/>
                    </a:cubicBezTo>
                    <a:cubicBezTo>
                      <a:pt x="1778512" y="1293040"/>
                      <a:pt x="1773715" y="1287075"/>
                      <a:pt x="1766252" y="1283758"/>
                    </a:cubicBezTo>
                    <a:cubicBezTo>
                      <a:pt x="1734348" y="1269578"/>
                      <a:pt x="1759670" y="1285326"/>
                      <a:pt x="1739445" y="1271844"/>
                    </a:cubicBezTo>
                    <a:cubicBezTo>
                      <a:pt x="1723559" y="1248015"/>
                      <a:pt x="1733488" y="1257945"/>
                      <a:pt x="1709660" y="1242059"/>
                    </a:cubicBezTo>
                    <a:cubicBezTo>
                      <a:pt x="1709658" y="1242058"/>
                      <a:pt x="1691791" y="1230145"/>
                      <a:pt x="1691789" y="1230145"/>
                    </a:cubicBezTo>
                    <a:cubicBezTo>
                      <a:pt x="1686825" y="1229152"/>
                      <a:pt x="1681808" y="1228395"/>
                      <a:pt x="1676897" y="1227167"/>
                    </a:cubicBezTo>
                    <a:cubicBezTo>
                      <a:pt x="1673851" y="1226405"/>
                      <a:pt x="1671007" y="1224950"/>
                      <a:pt x="1667961" y="1224188"/>
                    </a:cubicBezTo>
                    <a:cubicBezTo>
                      <a:pt x="1661159" y="1222487"/>
                      <a:pt x="1650944" y="1221637"/>
                      <a:pt x="1644133" y="1218231"/>
                    </a:cubicBezTo>
                    <a:cubicBezTo>
                      <a:pt x="1640931" y="1216630"/>
                      <a:pt x="1638306" y="1214050"/>
                      <a:pt x="1635198" y="1212274"/>
                    </a:cubicBezTo>
                    <a:cubicBezTo>
                      <a:pt x="1625929" y="1206977"/>
                      <a:pt x="1622264" y="1206957"/>
                      <a:pt x="1614348" y="1200360"/>
                    </a:cubicBezTo>
                    <a:cubicBezTo>
                      <a:pt x="1611112" y="1197664"/>
                      <a:pt x="1609095" y="1193471"/>
                      <a:pt x="1605413" y="1191425"/>
                    </a:cubicBezTo>
                    <a:cubicBezTo>
                      <a:pt x="1599924" y="1188376"/>
                      <a:pt x="1593499" y="1187454"/>
                      <a:pt x="1587542" y="1185468"/>
                    </a:cubicBezTo>
                    <a:cubicBezTo>
                      <a:pt x="1559743" y="1176201"/>
                      <a:pt x="1581757" y="1182647"/>
                      <a:pt x="1519036" y="1179511"/>
                    </a:cubicBezTo>
                    <a:cubicBezTo>
                      <a:pt x="1516057" y="1178518"/>
                      <a:pt x="1512845" y="1178057"/>
                      <a:pt x="1510100" y="1176532"/>
                    </a:cubicBezTo>
                    <a:cubicBezTo>
                      <a:pt x="1479378" y="1159464"/>
                      <a:pt x="1503511" y="1168378"/>
                      <a:pt x="1483294" y="1161640"/>
                    </a:cubicBezTo>
                    <a:cubicBezTo>
                      <a:pt x="1480315" y="1159654"/>
                      <a:pt x="1477629" y="1157137"/>
                      <a:pt x="1474358" y="1155683"/>
                    </a:cubicBezTo>
                    <a:cubicBezTo>
                      <a:pt x="1468620" y="1153133"/>
                      <a:pt x="1456487" y="1149726"/>
                      <a:pt x="1456487" y="1149726"/>
                    </a:cubicBezTo>
                    <a:cubicBezTo>
                      <a:pt x="1453509" y="1147740"/>
                      <a:pt x="1450754" y="1145370"/>
                      <a:pt x="1447552" y="1143769"/>
                    </a:cubicBezTo>
                    <a:cubicBezTo>
                      <a:pt x="1444744" y="1142365"/>
                      <a:pt x="1441635" y="1141653"/>
                      <a:pt x="1438616" y="1140790"/>
                    </a:cubicBezTo>
                    <a:cubicBezTo>
                      <a:pt x="1434154" y="1139515"/>
                      <a:pt x="1422534" y="1137216"/>
                      <a:pt x="1417767" y="1134833"/>
                    </a:cubicBezTo>
                    <a:cubicBezTo>
                      <a:pt x="1414565" y="1133232"/>
                      <a:pt x="1412102" y="1130330"/>
                      <a:pt x="1408831" y="1128876"/>
                    </a:cubicBezTo>
                    <a:cubicBezTo>
                      <a:pt x="1403093" y="1126326"/>
                      <a:pt x="1390960" y="1122919"/>
                      <a:pt x="1390960" y="1122919"/>
                    </a:cubicBezTo>
                    <a:cubicBezTo>
                      <a:pt x="1374082" y="1123912"/>
                      <a:pt x="1357170" y="1124433"/>
                      <a:pt x="1340326" y="1125898"/>
                    </a:cubicBezTo>
                    <a:cubicBezTo>
                      <a:pt x="1278125" y="1131307"/>
                      <a:pt x="1355625" y="1126219"/>
                      <a:pt x="1310541" y="1131855"/>
                    </a:cubicBezTo>
                    <a:cubicBezTo>
                      <a:pt x="1298678" y="1133338"/>
                      <a:pt x="1286713" y="1133840"/>
                      <a:pt x="1274799" y="1134833"/>
                    </a:cubicBezTo>
                    <a:cubicBezTo>
                      <a:pt x="1269835" y="1135826"/>
                      <a:pt x="1264818" y="1136584"/>
                      <a:pt x="1259906" y="1137812"/>
                    </a:cubicBezTo>
                    <a:cubicBezTo>
                      <a:pt x="1256860" y="1138573"/>
                      <a:pt x="1254017" y="1140029"/>
                      <a:pt x="1250971" y="1140790"/>
                    </a:cubicBezTo>
                    <a:cubicBezTo>
                      <a:pt x="1246059" y="1142018"/>
                      <a:pt x="1241042" y="1142776"/>
                      <a:pt x="1236078" y="1143769"/>
                    </a:cubicBezTo>
                    <a:cubicBezTo>
                      <a:pt x="1218207" y="1142776"/>
                      <a:pt x="1200296" y="1142341"/>
                      <a:pt x="1182465" y="1140790"/>
                    </a:cubicBezTo>
                    <a:cubicBezTo>
                      <a:pt x="1177422" y="1140351"/>
                      <a:pt x="1172182" y="1139907"/>
                      <a:pt x="1167573" y="1137812"/>
                    </a:cubicBezTo>
                    <a:cubicBezTo>
                      <a:pt x="1159399" y="1134097"/>
                      <a:pt x="1145841" y="1122600"/>
                      <a:pt x="1137788" y="1116962"/>
                    </a:cubicBezTo>
                    <a:cubicBezTo>
                      <a:pt x="1131923" y="1112856"/>
                      <a:pt x="1126709" y="1107312"/>
                      <a:pt x="1119917" y="1105048"/>
                    </a:cubicBezTo>
                    <a:cubicBezTo>
                      <a:pt x="1098700" y="1097977"/>
                      <a:pt x="1114111" y="1102311"/>
                      <a:pt x="1072261" y="1099091"/>
                    </a:cubicBezTo>
                    <a:cubicBezTo>
                      <a:pt x="1069282" y="1098098"/>
                      <a:pt x="1066133" y="1097517"/>
                      <a:pt x="1063325" y="1096113"/>
                    </a:cubicBezTo>
                    <a:cubicBezTo>
                      <a:pt x="1040221" y="1084562"/>
                      <a:pt x="1067923" y="1094667"/>
                      <a:pt x="1045454" y="1087177"/>
                    </a:cubicBezTo>
                    <a:cubicBezTo>
                      <a:pt x="1042476" y="1084199"/>
                      <a:pt x="1039105" y="1081567"/>
                      <a:pt x="1036519" y="1078242"/>
                    </a:cubicBezTo>
                    <a:cubicBezTo>
                      <a:pt x="1032124" y="1072591"/>
                      <a:pt x="1029667" y="1065433"/>
                      <a:pt x="1024605" y="1060371"/>
                    </a:cubicBezTo>
                    <a:cubicBezTo>
                      <a:pt x="1013138" y="1048904"/>
                      <a:pt x="1018006" y="1054940"/>
                      <a:pt x="1009712" y="1042500"/>
                    </a:cubicBezTo>
                    <a:cubicBezTo>
                      <a:pt x="1008719" y="1037536"/>
                      <a:pt x="1008512" y="1032347"/>
                      <a:pt x="1006734" y="1027607"/>
                    </a:cubicBezTo>
                    <a:cubicBezTo>
                      <a:pt x="1005477" y="1024255"/>
                      <a:pt x="1002378" y="1021874"/>
                      <a:pt x="1000777" y="1018672"/>
                    </a:cubicBezTo>
                    <a:cubicBezTo>
                      <a:pt x="988445" y="994010"/>
                      <a:pt x="1008912" y="1026406"/>
                      <a:pt x="991841" y="1000801"/>
                    </a:cubicBezTo>
                    <a:cubicBezTo>
                      <a:pt x="992834" y="993851"/>
                      <a:pt x="993443" y="986835"/>
                      <a:pt x="994820" y="979951"/>
                    </a:cubicBezTo>
                    <a:cubicBezTo>
                      <a:pt x="995436" y="976873"/>
                      <a:pt x="997182" y="974094"/>
                      <a:pt x="997798" y="971016"/>
                    </a:cubicBezTo>
                    <a:cubicBezTo>
                      <a:pt x="999175" y="964132"/>
                      <a:pt x="999784" y="957116"/>
                      <a:pt x="1000777" y="950166"/>
                    </a:cubicBezTo>
                    <a:cubicBezTo>
                      <a:pt x="999784" y="943216"/>
                      <a:pt x="1000649" y="935732"/>
                      <a:pt x="997798" y="929317"/>
                    </a:cubicBezTo>
                    <a:cubicBezTo>
                      <a:pt x="995790" y="924798"/>
                      <a:pt x="983892" y="921703"/>
                      <a:pt x="979927" y="920381"/>
                    </a:cubicBezTo>
                    <a:cubicBezTo>
                      <a:pt x="969999" y="921374"/>
                      <a:pt x="960004" y="921843"/>
                      <a:pt x="950142" y="923360"/>
                    </a:cubicBezTo>
                    <a:cubicBezTo>
                      <a:pt x="947039" y="923837"/>
                      <a:pt x="944285" y="925722"/>
                      <a:pt x="941207" y="926338"/>
                    </a:cubicBezTo>
                    <a:cubicBezTo>
                      <a:pt x="934323" y="927715"/>
                      <a:pt x="927355" y="928757"/>
                      <a:pt x="920357" y="929317"/>
                    </a:cubicBezTo>
                    <a:cubicBezTo>
                      <a:pt x="902515" y="930744"/>
                      <a:pt x="884615" y="931302"/>
                      <a:pt x="866744" y="932295"/>
                    </a:cubicBezTo>
                    <a:lnTo>
                      <a:pt x="851852" y="935274"/>
                    </a:lnTo>
                    <a:cubicBezTo>
                      <a:pt x="845910" y="936354"/>
                      <a:pt x="839840" y="936787"/>
                      <a:pt x="833981" y="938252"/>
                    </a:cubicBezTo>
                    <a:cubicBezTo>
                      <a:pt x="833968" y="938255"/>
                      <a:pt x="811648" y="945697"/>
                      <a:pt x="807174" y="947188"/>
                    </a:cubicBezTo>
                    <a:cubicBezTo>
                      <a:pt x="804196" y="948181"/>
                      <a:pt x="801317" y="949550"/>
                      <a:pt x="798239" y="950166"/>
                    </a:cubicBezTo>
                    <a:lnTo>
                      <a:pt x="783346" y="953145"/>
                    </a:lnTo>
                    <a:cubicBezTo>
                      <a:pt x="777404" y="954225"/>
                      <a:pt x="771380" y="954858"/>
                      <a:pt x="765475" y="956123"/>
                    </a:cubicBezTo>
                    <a:cubicBezTo>
                      <a:pt x="757470" y="957838"/>
                      <a:pt x="741647" y="962080"/>
                      <a:pt x="741647" y="962080"/>
                    </a:cubicBezTo>
                    <a:cubicBezTo>
                      <a:pt x="738669" y="964066"/>
                      <a:pt x="735243" y="965506"/>
                      <a:pt x="732712" y="968037"/>
                    </a:cubicBezTo>
                    <a:cubicBezTo>
                      <a:pt x="724177" y="976572"/>
                      <a:pt x="728621" y="976219"/>
                      <a:pt x="723776" y="985908"/>
                    </a:cubicBezTo>
                    <a:cubicBezTo>
                      <a:pt x="721028" y="991403"/>
                      <a:pt x="713825" y="1000485"/>
                      <a:pt x="708884" y="1003779"/>
                    </a:cubicBezTo>
                    <a:cubicBezTo>
                      <a:pt x="706272" y="1005521"/>
                      <a:pt x="702927" y="1005765"/>
                      <a:pt x="699948" y="1006758"/>
                    </a:cubicBezTo>
                    <a:cubicBezTo>
                      <a:pt x="692005" y="1005765"/>
                      <a:pt x="683658" y="1006471"/>
                      <a:pt x="676120" y="1003779"/>
                    </a:cubicBezTo>
                    <a:cubicBezTo>
                      <a:pt x="669378" y="1001371"/>
                      <a:pt x="665041" y="994129"/>
                      <a:pt x="658249" y="991865"/>
                    </a:cubicBezTo>
                    <a:cubicBezTo>
                      <a:pt x="655271" y="990872"/>
                      <a:pt x="652333" y="989749"/>
                      <a:pt x="649314" y="988887"/>
                    </a:cubicBezTo>
                    <a:cubicBezTo>
                      <a:pt x="645378" y="987762"/>
                      <a:pt x="641336" y="987033"/>
                      <a:pt x="637400" y="985908"/>
                    </a:cubicBezTo>
                    <a:cubicBezTo>
                      <a:pt x="634381" y="985045"/>
                      <a:pt x="631483" y="983793"/>
                      <a:pt x="628464" y="982930"/>
                    </a:cubicBezTo>
                    <a:cubicBezTo>
                      <a:pt x="624528" y="981805"/>
                      <a:pt x="620486" y="981076"/>
                      <a:pt x="616550" y="979951"/>
                    </a:cubicBezTo>
                    <a:cubicBezTo>
                      <a:pt x="613531" y="979088"/>
                      <a:pt x="610633" y="977836"/>
                      <a:pt x="607614" y="976973"/>
                    </a:cubicBezTo>
                    <a:cubicBezTo>
                      <a:pt x="603678" y="975848"/>
                      <a:pt x="599621" y="975170"/>
                      <a:pt x="595700" y="973994"/>
                    </a:cubicBezTo>
                    <a:cubicBezTo>
                      <a:pt x="589686" y="972190"/>
                      <a:pt x="583921" y="969560"/>
                      <a:pt x="577829" y="968037"/>
                    </a:cubicBezTo>
                    <a:cubicBezTo>
                      <a:pt x="575019" y="967335"/>
                      <a:pt x="560480" y="964025"/>
                      <a:pt x="556980" y="962080"/>
                    </a:cubicBezTo>
                    <a:cubicBezTo>
                      <a:pt x="526262" y="945014"/>
                      <a:pt x="550389" y="953925"/>
                      <a:pt x="530173" y="947188"/>
                    </a:cubicBezTo>
                    <a:cubicBezTo>
                      <a:pt x="527195" y="945202"/>
                      <a:pt x="523595" y="943925"/>
                      <a:pt x="521238" y="941231"/>
                    </a:cubicBezTo>
                    <a:cubicBezTo>
                      <a:pt x="516524" y="935843"/>
                      <a:pt x="513295" y="929317"/>
                      <a:pt x="509324" y="923360"/>
                    </a:cubicBezTo>
                    <a:cubicBezTo>
                      <a:pt x="507338" y="920381"/>
                      <a:pt x="504968" y="917626"/>
                      <a:pt x="503367" y="914424"/>
                    </a:cubicBezTo>
                    <a:lnTo>
                      <a:pt x="491453" y="890596"/>
                    </a:lnTo>
                    <a:cubicBezTo>
                      <a:pt x="492446" y="885632"/>
                      <a:pt x="491919" y="880099"/>
                      <a:pt x="494431" y="875704"/>
                    </a:cubicBezTo>
                    <a:cubicBezTo>
                      <a:pt x="497148" y="870950"/>
                      <a:pt x="507716" y="868297"/>
                      <a:pt x="512302" y="866768"/>
                    </a:cubicBezTo>
                    <a:cubicBezTo>
                      <a:pt x="514288" y="863790"/>
                      <a:pt x="517753" y="861377"/>
                      <a:pt x="518259" y="857833"/>
                    </a:cubicBezTo>
                    <a:cubicBezTo>
                      <a:pt x="519351" y="850194"/>
                      <a:pt x="511342" y="838169"/>
                      <a:pt x="506345" y="834005"/>
                    </a:cubicBezTo>
                    <a:cubicBezTo>
                      <a:pt x="503933" y="831995"/>
                      <a:pt x="500388" y="832019"/>
                      <a:pt x="497410" y="831026"/>
                    </a:cubicBezTo>
                    <a:cubicBezTo>
                      <a:pt x="498403" y="827055"/>
                      <a:pt x="497493" y="822007"/>
                      <a:pt x="500388" y="819112"/>
                    </a:cubicBezTo>
                    <a:cubicBezTo>
                      <a:pt x="503283" y="816217"/>
                      <a:pt x="508539" y="817746"/>
                      <a:pt x="512302" y="816134"/>
                    </a:cubicBezTo>
                    <a:cubicBezTo>
                      <a:pt x="515592" y="814724"/>
                      <a:pt x="518259" y="812163"/>
                      <a:pt x="521238" y="810177"/>
                    </a:cubicBezTo>
                    <a:cubicBezTo>
                      <a:pt x="523996" y="801903"/>
                      <a:pt x="528829" y="792045"/>
                      <a:pt x="521238" y="783370"/>
                    </a:cubicBezTo>
                    <a:cubicBezTo>
                      <a:pt x="517103" y="778644"/>
                      <a:pt x="509324" y="779399"/>
                      <a:pt x="503367" y="777413"/>
                    </a:cubicBezTo>
                    <a:lnTo>
                      <a:pt x="485496" y="771456"/>
                    </a:lnTo>
                    <a:lnTo>
                      <a:pt x="476560" y="768478"/>
                    </a:lnTo>
                    <a:lnTo>
                      <a:pt x="467625" y="765499"/>
                    </a:lnTo>
                    <a:cubicBezTo>
                      <a:pt x="438814" y="743892"/>
                      <a:pt x="469519" y="764958"/>
                      <a:pt x="446775" y="753585"/>
                    </a:cubicBezTo>
                    <a:cubicBezTo>
                      <a:pt x="423687" y="742040"/>
                      <a:pt x="451359" y="752133"/>
                      <a:pt x="428904" y="744650"/>
                    </a:cubicBezTo>
                    <a:cubicBezTo>
                      <a:pt x="425926" y="742664"/>
                      <a:pt x="423171" y="740294"/>
                      <a:pt x="419969" y="738693"/>
                    </a:cubicBezTo>
                    <a:cubicBezTo>
                      <a:pt x="417161" y="737289"/>
                      <a:pt x="412858" y="738269"/>
                      <a:pt x="411033" y="735714"/>
                    </a:cubicBezTo>
                    <a:cubicBezTo>
                      <a:pt x="406064" y="728758"/>
                      <a:pt x="406071" y="716854"/>
                      <a:pt x="402098" y="708908"/>
                    </a:cubicBezTo>
                    <a:cubicBezTo>
                      <a:pt x="400112" y="704937"/>
                      <a:pt x="397790" y="701117"/>
                      <a:pt x="396141" y="696994"/>
                    </a:cubicBezTo>
                    <a:cubicBezTo>
                      <a:pt x="393809" y="691164"/>
                      <a:pt x="390184" y="679123"/>
                      <a:pt x="390184" y="679123"/>
                    </a:cubicBezTo>
                    <a:cubicBezTo>
                      <a:pt x="391177" y="674159"/>
                      <a:pt x="390354" y="668442"/>
                      <a:pt x="393162" y="664230"/>
                    </a:cubicBezTo>
                    <a:cubicBezTo>
                      <a:pt x="394904" y="661618"/>
                      <a:pt x="399290" y="662656"/>
                      <a:pt x="402098" y="661252"/>
                    </a:cubicBezTo>
                    <a:cubicBezTo>
                      <a:pt x="405300" y="659651"/>
                      <a:pt x="407831" y="656896"/>
                      <a:pt x="411033" y="655295"/>
                    </a:cubicBezTo>
                    <a:cubicBezTo>
                      <a:pt x="413841" y="653891"/>
                      <a:pt x="417224" y="653841"/>
                      <a:pt x="419969" y="652316"/>
                    </a:cubicBezTo>
                    <a:cubicBezTo>
                      <a:pt x="426227" y="648839"/>
                      <a:pt x="432778" y="645464"/>
                      <a:pt x="437840" y="640402"/>
                    </a:cubicBezTo>
                    <a:cubicBezTo>
                      <a:pt x="449306" y="628936"/>
                      <a:pt x="443270" y="633803"/>
                      <a:pt x="455711" y="625510"/>
                    </a:cubicBezTo>
                    <a:cubicBezTo>
                      <a:pt x="461651" y="616601"/>
                      <a:pt x="474076" y="607513"/>
                      <a:pt x="464646" y="595725"/>
                    </a:cubicBezTo>
                    <a:cubicBezTo>
                      <a:pt x="462685" y="593273"/>
                      <a:pt x="458730" y="593609"/>
                      <a:pt x="455711" y="592746"/>
                    </a:cubicBezTo>
                    <a:cubicBezTo>
                      <a:pt x="451775" y="591621"/>
                      <a:pt x="447768" y="590761"/>
                      <a:pt x="443797" y="589768"/>
                    </a:cubicBezTo>
                    <a:cubicBezTo>
                      <a:pt x="433869" y="590761"/>
                      <a:pt x="423606" y="590005"/>
                      <a:pt x="414012" y="592746"/>
                    </a:cubicBezTo>
                    <a:cubicBezTo>
                      <a:pt x="403116" y="595859"/>
                      <a:pt x="395123" y="612145"/>
                      <a:pt x="390184" y="619553"/>
                    </a:cubicBezTo>
                    <a:cubicBezTo>
                      <a:pt x="388198" y="622531"/>
                      <a:pt x="385359" y="625092"/>
                      <a:pt x="384227" y="628488"/>
                    </a:cubicBezTo>
                    <a:cubicBezTo>
                      <a:pt x="382102" y="634862"/>
                      <a:pt x="380725" y="641604"/>
                      <a:pt x="375291" y="646359"/>
                    </a:cubicBezTo>
                    <a:cubicBezTo>
                      <a:pt x="350251" y="668269"/>
                      <a:pt x="366210" y="652389"/>
                      <a:pt x="348485" y="661252"/>
                    </a:cubicBezTo>
                    <a:cubicBezTo>
                      <a:pt x="345283" y="662853"/>
                      <a:pt x="342528" y="665223"/>
                      <a:pt x="339549" y="667209"/>
                    </a:cubicBezTo>
                    <a:cubicBezTo>
                      <a:pt x="335578" y="673166"/>
                      <a:pt x="329899" y="678288"/>
                      <a:pt x="327635" y="685080"/>
                    </a:cubicBezTo>
                    <a:cubicBezTo>
                      <a:pt x="325649" y="691037"/>
                      <a:pt x="326903" y="699468"/>
                      <a:pt x="321678" y="702951"/>
                    </a:cubicBezTo>
                    <a:cubicBezTo>
                      <a:pt x="304506" y="714400"/>
                      <a:pt x="321072" y="704487"/>
                      <a:pt x="303807" y="711886"/>
                    </a:cubicBezTo>
                    <a:cubicBezTo>
                      <a:pt x="299726" y="713635"/>
                      <a:pt x="296016" y="716194"/>
                      <a:pt x="291893" y="717843"/>
                    </a:cubicBezTo>
                    <a:cubicBezTo>
                      <a:pt x="286063" y="720175"/>
                      <a:pt x="279979" y="721814"/>
                      <a:pt x="274022" y="723800"/>
                    </a:cubicBezTo>
                    <a:cubicBezTo>
                      <a:pt x="271044" y="724793"/>
                      <a:pt x="267699" y="725038"/>
                      <a:pt x="265087" y="726779"/>
                    </a:cubicBezTo>
                    <a:cubicBezTo>
                      <a:pt x="262108" y="728765"/>
                      <a:pt x="259422" y="731282"/>
                      <a:pt x="256151" y="732736"/>
                    </a:cubicBezTo>
                    <a:cubicBezTo>
                      <a:pt x="256141" y="732740"/>
                      <a:pt x="233818" y="740180"/>
                      <a:pt x="229345" y="741671"/>
                    </a:cubicBezTo>
                    <a:lnTo>
                      <a:pt x="220409" y="744650"/>
                    </a:lnTo>
                    <a:lnTo>
                      <a:pt x="211474" y="747628"/>
                    </a:lnTo>
                    <a:cubicBezTo>
                      <a:pt x="185864" y="764701"/>
                      <a:pt x="218267" y="744232"/>
                      <a:pt x="193603" y="756564"/>
                    </a:cubicBezTo>
                    <a:cubicBezTo>
                      <a:pt x="190401" y="758165"/>
                      <a:pt x="187869" y="760920"/>
                      <a:pt x="184667" y="762521"/>
                    </a:cubicBezTo>
                    <a:cubicBezTo>
                      <a:pt x="171703" y="769003"/>
                      <a:pt x="178281" y="761125"/>
                      <a:pt x="163818" y="771456"/>
                    </a:cubicBezTo>
                    <a:cubicBezTo>
                      <a:pt x="160390" y="773904"/>
                      <a:pt x="158118" y="777695"/>
                      <a:pt x="154882" y="780392"/>
                    </a:cubicBezTo>
                    <a:cubicBezTo>
                      <a:pt x="147183" y="786808"/>
                      <a:pt x="145968" y="786342"/>
                      <a:pt x="137011" y="789327"/>
                    </a:cubicBezTo>
                    <a:cubicBezTo>
                      <a:pt x="134033" y="791313"/>
                      <a:pt x="131366" y="793874"/>
                      <a:pt x="128076" y="795284"/>
                    </a:cubicBezTo>
                    <a:cubicBezTo>
                      <a:pt x="121051" y="798295"/>
                      <a:pt x="100149" y="800550"/>
                      <a:pt x="95312" y="801241"/>
                    </a:cubicBezTo>
                    <a:cubicBezTo>
                      <a:pt x="77268" y="807257"/>
                      <a:pt x="81004" y="807315"/>
                      <a:pt x="50635" y="801241"/>
                    </a:cubicBezTo>
                    <a:cubicBezTo>
                      <a:pt x="47125" y="800539"/>
                      <a:pt x="44678" y="797270"/>
                      <a:pt x="41699" y="795284"/>
                    </a:cubicBezTo>
                    <a:cubicBezTo>
                      <a:pt x="42692" y="786349"/>
                      <a:pt x="41606" y="776927"/>
                      <a:pt x="44678" y="768478"/>
                    </a:cubicBezTo>
                    <a:cubicBezTo>
                      <a:pt x="45901" y="765114"/>
                      <a:pt x="51082" y="765052"/>
                      <a:pt x="53613" y="762521"/>
                    </a:cubicBezTo>
                    <a:cubicBezTo>
                      <a:pt x="62148" y="753986"/>
                      <a:pt x="57704" y="754339"/>
                      <a:pt x="62549" y="744650"/>
                    </a:cubicBezTo>
                    <a:cubicBezTo>
                      <a:pt x="64150" y="741448"/>
                      <a:pt x="66520" y="738693"/>
                      <a:pt x="68506" y="735714"/>
                    </a:cubicBezTo>
                    <a:cubicBezTo>
                      <a:pt x="69233" y="729897"/>
                      <a:pt x="73090" y="697904"/>
                      <a:pt x="74463" y="691037"/>
                    </a:cubicBezTo>
                    <a:cubicBezTo>
                      <a:pt x="75079" y="687958"/>
                      <a:pt x="76578" y="685120"/>
                      <a:pt x="77441" y="682101"/>
                    </a:cubicBezTo>
                    <a:cubicBezTo>
                      <a:pt x="78566" y="678165"/>
                      <a:pt x="78983" y="674020"/>
                      <a:pt x="80420" y="670187"/>
                    </a:cubicBezTo>
                    <a:cubicBezTo>
                      <a:pt x="81979" y="666030"/>
                      <a:pt x="84628" y="662354"/>
                      <a:pt x="86377" y="658273"/>
                    </a:cubicBezTo>
                    <a:cubicBezTo>
                      <a:pt x="87614" y="655387"/>
                      <a:pt x="88362" y="652316"/>
                      <a:pt x="89355" y="649338"/>
                    </a:cubicBezTo>
                    <a:cubicBezTo>
                      <a:pt x="90348" y="639410"/>
                      <a:pt x="90817" y="629415"/>
                      <a:pt x="92334" y="619553"/>
                    </a:cubicBezTo>
                    <a:cubicBezTo>
                      <a:pt x="92811" y="616450"/>
                      <a:pt x="94449" y="613636"/>
                      <a:pt x="95312" y="610617"/>
                    </a:cubicBezTo>
                    <a:cubicBezTo>
                      <a:pt x="96437" y="606681"/>
                      <a:pt x="97298" y="602674"/>
                      <a:pt x="98291" y="598703"/>
                    </a:cubicBezTo>
                    <a:cubicBezTo>
                      <a:pt x="97298" y="586789"/>
                      <a:pt x="96795" y="574824"/>
                      <a:pt x="95312" y="562961"/>
                    </a:cubicBezTo>
                    <a:cubicBezTo>
                      <a:pt x="94804" y="558899"/>
                      <a:pt x="94365" y="554601"/>
                      <a:pt x="92334" y="551047"/>
                    </a:cubicBezTo>
                    <a:cubicBezTo>
                      <a:pt x="90244" y="547390"/>
                      <a:pt x="85846" y="545539"/>
                      <a:pt x="83398" y="542111"/>
                    </a:cubicBezTo>
                    <a:cubicBezTo>
                      <a:pt x="80817" y="538498"/>
                      <a:pt x="79427" y="534168"/>
                      <a:pt x="77441" y="530197"/>
                    </a:cubicBezTo>
                    <a:cubicBezTo>
                      <a:pt x="75430" y="522151"/>
                      <a:pt x="72006" y="502776"/>
                      <a:pt x="62549" y="500412"/>
                    </a:cubicBezTo>
                    <a:lnTo>
                      <a:pt x="50635" y="497434"/>
                    </a:lnTo>
                    <a:cubicBezTo>
                      <a:pt x="47704" y="495969"/>
                      <a:pt x="32591" y="489028"/>
                      <a:pt x="29785" y="485520"/>
                    </a:cubicBezTo>
                    <a:cubicBezTo>
                      <a:pt x="15542" y="467716"/>
                      <a:pt x="42156" y="485976"/>
                      <a:pt x="20850" y="464670"/>
                    </a:cubicBezTo>
                    <a:cubicBezTo>
                      <a:pt x="17710" y="461530"/>
                      <a:pt x="12791" y="460916"/>
                      <a:pt x="8936" y="458713"/>
                    </a:cubicBezTo>
                    <a:cubicBezTo>
                      <a:pt x="5828" y="456937"/>
                      <a:pt x="2979" y="454742"/>
                      <a:pt x="0" y="452756"/>
                    </a:cubicBezTo>
                    <a:cubicBezTo>
                      <a:pt x="993" y="446799"/>
                      <a:pt x="278" y="440287"/>
                      <a:pt x="2979" y="434885"/>
                    </a:cubicBezTo>
                    <a:cubicBezTo>
                      <a:pt x="4580" y="431683"/>
                      <a:pt x="8806" y="430704"/>
                      <a:pt x="11914" y="428928"/>
                    </a:cubicBezTo>
                    <a:cubicBezTo>
                      <a:pt x="15769" y="426725"/>
                      <a:pt x="19705" y="424620"/>
                      <a:pt x="23828" y="422971"/>
                    </a:cubicBezTo>
                    <a:cubicBezTo>
                      <a:pt x="29658" y="420639"/>
                      <a:pt x="36474" y="420497"/>
                      <a:pt x="41699" y="417014"/>
                    </a:cubicBezTo>
                    <a:lnTo>
                      <a:pt x="50635" y="411057"/>
                    </a:lnTo>
                    <a:cubicBezTo>
                      <a:pt x="51628" y="408079"/>
                      <a:pt x="53136" y="405225"/>
                      <a:pt x="53613" y="402122"/>
                    </a:cubicBezTo>
                    <a:cubicBezTo>
                      <a:pt x="55130" y="392260"/>
                      <a:pt x="53182" y="381714"/>
                      <a:pt x="56592" y="372337"/>
                    </a:cubicBezTo>
                    <a:cubicBezTo>
                      <a:pt x="57665" y="369387"/>
                      <a:pt x="62549" y="370351"/>
                      <a:pt x="65527" y="369358"/>
                    </a:cubicBezTo>
                    <a:cubicBezTo>
                      <a:pt x="80591" y="372371"/>
                      <a:pt x="80134" y="369416"/>
                      <a:pt x="89355" y="381272"/>
                    </a:cubicBezTo>
                    <a:cubicBezTo>
                      <a:pt x="93750" y="386923"/>
                      <a:pt x="94477" y="396879"/>
                      <a:pt x="101269" y="399143"/>
                    </a:cubicBezTo>
                    <a:lnTo>
                      <a:pt x="119140" y="405100"/>
                    </a:lnTo>
                    <a:cubicBezTo>
                      <a:pt x="122119" y="406093"/>
                      <a:pt x="124997" y="407463"/>
                      <a:pt x="128076" y="408079"/>
                    </a:cubicBezTo>
                    <a:cubicBezTo>
                      <a:pt x="133040" y="409072"/>
                      <a:pt x="138084" y="409725"/>
                      <a:pt x="142968" y="411057"/>
                    </a:cubicBezTo>
                    <a:cubicBezTo>
                      <a:pt x="149026" y="412709"/>
                      <a:pt x="160839" y="417014"/>
                      <a:pt x="160839" y="417014"/>
                    </a:cubicBezTo>
                    <a:lnTo>
                      <a:pt x="202538" y="414036"/>
                    </a:lnTo>
                    <a:cubicBezTo>
                      <a:pt x="208266" y="411809"/>
                      <a:pt x="216614" y="390576"/>
                      <a:pt x="220409" y="384251"/>
                    </a:cubicBezTo>
                    <a:cubicBezTo>
                      <a:pt x="224092" y="378112"/>
                      <a:pt x="232323" y="366380"/>
                      <a:pt x="232323" y="366380"/>
                    </a:cubicBezTo>
                    <a:cubicBezTo>
                      <a:pt x="233316" y="362409"/>
                      <a:pt x="234126" y="358387"/>
                      <a:pt x="235302" y="354466"/>
                    </a:cubicBezTo>
                    <a:cubicBezTo>
                      <a:pt x="240245" y="337992"/>
                      <a:pt x="236306" y="336394"/>
                      <a:pt x="250194" y="333616"/>
                    </a:cubicBezTo>
                    <a:cubicBezTo>
                      <a:pt x="257078" y="332239"/>
                      <a:pt x="264094" y="331631"/>
                      <a:pt x="271044" y="330638"/>
                    </a:cubicBezTo>
                    <a:cubicBezTo>
                      <a:pt x="272037" y="314753"/>
                      <a:pt x="271872" y="298752"/>
                      <a:pt x="274022" y="282982"/>
                    </a:cubicBezTo>
                    <a:cubicBezTo>
                      <a:pt x="274870" y="276760"/>
                      <a:pt x="274754" y="268594"/>
                      <a:pt x="279979" y="265111"/>
                    </a:cubicBezTo>
                    <a:cubicBezTo>
                      <a:pt x="282958" y="263125"/>
                      <a:pt x="285713" y="260755"/>
                      <a:pt x="288915" y="259154"/>
                    </a:cubicBezTo>
                    <a:cubicBezTo>
                      <a:pt x="295025" y="256099"/>
                      <a:pt x="307072" y="254331"/>
                      <a:pt x="312743" y="253197"/>
                    </a:cubicBezTo>
                    <a:cubicBezTo>
                      <a:pt x="338348" y="236126"/>
                      <a:pt x="305952" y="256593"/>
                      <a:pt x="330614" y="244261"/>
                    </a:cubicBezTo>
                    <a:cubicBezTo>
                      <a:pt x="333816" y="242660"/>
                      <a:pt x="336571" y="240290"/>
                      <a:pt x="339549" y="238304"/>
                    </a:cubicBezTo>
                    <a:cubicBezTo>
                      <a:pt x="336968" y="217656"/>
                      <a:pt x="337493" y="217137"/>
                      <a:pt x="333592" y="199584"/>
                    </a:cubicBezTo>
                    <a:cubicBezTo>
                      <a:pt x="332827" y="196144"/>
                      <a:pt x="329627" y="182717"/>
                      <a:pt x="327635" y="178734"/>
                    </a:cubicBezTo>
                    <a:cubicBezTo>
                      <a:pt x="326034" y="175532"/>
                      <a:pt x="323664" y="172777"/>
                      <a:pt x="321678" y="169799"/>
                    </a:cubicBezTo>
                    <a:cubicBezTo>
                      <a:pt x="316964" y="150939"/>
                      <a:pt x="320971" y="161291"/>
                      <a:pt x="306786" y="140014"/>
                    </a:cubicBezTo>
                    <a:lnTo>
                      <a:pt x="306786" y="140014"/>
                    </a:lnTo>
                    <a:lnTo>
                      <a:pt x="300829" y="122143"/>
                    </a:lnTo>
                    <a:cubicBezTo>
                      <a:pt x="301822" y="113207"/>
                      <a:pt x="302440" y="104222"/>
                      <a:pt x="303807" y="95336"/>
                    </a:cubicBezTo>
                    <a:cubicBezTo>
                      <a:pt x="304429" y="91290"/>
                      <a:pt x="306786" y="87516"/>
                      <a:pt x="306786" y="83422"/>
                    </a:cubicBezTo>
                    <a:cubicBezTo>
                      <a:pt x="306786" y="72456"/>
                      <a:pt x="306105" y="61382"/>
                      <a:pt x="303807" y="50659"/>
                    </a:cubicBezTo>
                    <a:cubicBezTo>
                      <a:pt x="303057" y="47159"/>
                      <a:pt x="299836" y="44702"/>
                      <a:pt x="297850" y="41723"/>
                    </a:cubicBezTo>
                    <a:cubicBezTo>
                      <a:pt x="293302" y="28078"/>
                      <a:pt x="292389" y="30305"/>
                      <a:pt x="291893" y="23852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1" name="Forma libre 10"/>
              <p:cNvSpPr/>
              <p:nvPr/>
            </p:nvSpPr>
            <p:spPr>
              <a:xfrm>
                <a:off x="3204542" y="2096947"/>
                <a:ext cx="1277776" cy="1162008"/>
              </a:xfrm>
              <a:custGeom>
                <a:avLst/>
                <a:gdLst>
                  <a:gd name="connsiteX0" fmla="*/ 545066 w 1277777"/>
                  <a:gd name="connsiteY0" fmla="*/ 392 h 1162007"/>
                  <a:gd name="connsiteX1" fmla="*/ 559959 w 1277777"/>
                  <a:gd name="connsiteY1" fmla="*/ 3370 h 1162007"/>
                  <a:gd name="connsiteX2" fmla="*/ 577830 w 1277777"/>
                  <a:gd name="connsiteY2" fmla="*/ 9327 h 1162007"/>
                  <a:gd name="connsiteX3" fmla="*/ 592722 w 1277777"/>
                  <a:gd name="connsiteY3" fmla="*/ 39112 h 1162007"/>
                  <a:gd name="connsiteX4" fmla="*/ 589744 w 1277777"/>
                  <a:gd name="connsiteY4" fmla="*/ 48048 h 1162007"/>
                  <a:gd name="connsiteX5" fmla="*/ 595701 w 1277777"/>
                  <a:gd name="connsiteY5" fmla="*/ 77833 h 1162007"/>
                  <a:gd name="connsiteX6" fmla="*/ 598679 w 1277777"/>
                  <a:gd name="connsiteY6" fmla="*/ 89747 h 1162007"/>
                  <a:gd name="connsiteX7" fmla="*/ 616550 w 1277777"/>
                  <a:gd name="connsiteY7" fmla="*/ 95704 h 1162007"/>
                  <a:gd name="connsiteX8" fmla="*/ 738669 w 1277777"/>
                  <a:gd name="connsiteY8" fmla="*/ 101661 h 1162007"/>
                  <a:gd name="connsiteX9" fmla="*/ 756540 w 1277777"/>
                  <a:gd name="connsiteY9" fmla="*/ 107618 h 1162007"/>
                  <a:gd name="connsiteX10" fmla="*/ 774411 w 1277777"/>
                  <a:gd name="connsiteY10" fmla="*/ 116553 h 1162007"/>
                  <a:gd name="connsiteX11" fmla="*/ 795260 w 1277777"/>
                  <a:gd name="connsiteY11" fmla="*/ 113575 h 1162007"/>
                  <a:gd name="connsiteX12" fmla="*/ 816110 w 1277777"/>
                  <a:gd name="connsiteY12" fmla="*/ 101661 h 1162007"/>
                  <a:gd name="connsiteX13" fmla="*/ 825045 w 1277777"/>
                  <a:gd name="connsiteY13" fmla="*/ 98682 h 1162007"/>
                  <a:gd name="connsiteX14" fmla="*/ 842916 w 1277777"/>
                  <a:gd name="connsiteY14" fmla="*/ 86768 h 1162007"/>
                  <a:gd name="connsiteX15" fmla="*/ 857809 w 1277777"/>
                  <a:gd name="connsiteY15" fmla="*/ 68897 h 1162007"/>
                  <a:gd name="connsiteX16" fmla="*/ 863766 w 1277777"/>
                  <a:gd name="connsiteY16" fmla="*/ 59962 h 1162007"/>
                  <a:gd name="connsiteX17" fmla="*/ 875680 w 1277777"/>
                  <a:gd name="connsiteY17" fmla="*/ 56983 h 1162007"/>
                  <a:gd name="connsiteX18" fmla="*/ 884615 w 1277777"/>
                  <a:gd name="connsiteY18" fmla="*/ 54005 h 1162007"/>
                  <a:gd name="connsiteX19" fmla="*/ 893551 w 1277777"/>
                  <a:gd name="connsiteY19" fmla="*/ 71876 h 1162007"/>
                  <a:gd name="connsiteX20" fmla="*/ 908443 w 1277777"/>
                  <a:gd name="connsiteY20" fmla="*/ 89747 h 1162007"/>
                  <a:gd name="connsiteX21" fmla="*/ 902486 w 1277777"/>
                  <a:gd name="connsiteY21" fmla="*/ 128467 h 1162007"/>
                  <a:gd name="connsiteX22" fmla="*/ 899508 w 1277777"/>
                  <a:gd name="connsiteY22" fmla="*/ 137403 h 1162007"/>
                  <a:gd name="connsiteX23" fmla="*/ 902486 w 1277777"/>
                  <a:gd name="connsiteY23" fmla="*/ 146338 h 1162007"/>
                  <a:gd name="connsiteX24" fmla="*/ 920357 w 1277777"/>
                  <a:gd name="connsiteY24" fmla="*/ 152295 h 1162007"/>
                  <a:gd name="connsiteX25" fmla="*/ 929293 w 1277777"/>
                  <a:gd name="connsiteY25" fmla="*/ 158252 h 1162007"/>
                  <a:gd name="connsiteX26" fmla="*/ 982906 w 1277777"/>
                  <a:gd name="connsiteY26" fmla="*/ 155274 h 1162007"/>
                  <a:gd name="connsiteX27" fmla="*/ 991841 w 1277777"/>
                  <a:gd name="connsiteY27" fmla="*/ 146338 h 1162007"/>
                  <a:gd name="connsiteX28" fmla="*/ 1003755 w 1277777"/>
                  <a:gd name="connsiteY28" fmla="*/ 128467 h 1162007"/>
                  <a:gd name="connsiteX29" fmla="*/ 1009712 w 1277777"/>
                  <a:gd name="connsiteY29" fmla="*/ 119532 h 1162007"/>
                  <a:gd name="connsiteX30" fmla="*/ 1018648 w 1277777"/>
                  <a:gd name="connsiteY30" fmla="*/ 113575 h 1162007"/>
                  <a:gd name="connsiteX31" fmla="*/ 1036519 w 1277777"/>
                  <a:gd name="connsiteY31" fmla="*/ 116553 h 1162007"/>
                  <a:gd name="connsiteX32" fmla="*/ 1045454 w 1277777"/>
                  <a:gd name="connsiteY32" fmla="*/ 134424 h 1162007"/>
                  <a:gd name="connsiteX33" fmla="*/ 1045454 w 1277777"/>
                  <a:gd name="connsiteY33" fmla="*/ 232715 h 1162007"/>
                  <a:gd name="connsiteX34" fmla="*/ 1051411 w 1277777"/>
                  <a:gd name="connsiteY34" fmla="*/ 250586 h 1162007"/>
                  <a:gd name="connsiteX35" fmla="*/ 1060347 w 1277777"/>
                  <a:gd name="connsiteY35" fmla="*/ 280371 h 1162007"/>
                  <a:gd name="connsiteX36" fmla="*/ 1066304 w 1277777"/>
                  <a:gd name="connsiteY36" fmla="*/ 289306 h 1162007"/>
                  <a:gd name="connsiteX37" fmla="*/ 1057368 w 1277777"/>
                  <a:gd name="connsiteY37" fmla="*/ 339941 h 1162007"/>
                  <a:gd name="connsiteX38" fmla="*/ 1045454 w 1277777"/>
                  <a:gd name="connsiteY38" fmla="*/ 345898 h 1162007"/>
                  <a:gd name="connsiteX39" fmla="*/ 1027583 w 1277777"/>
                  <a:gd name="connsiteY39" fmla="*/ 357812 h 1162007"/>
                  <a:gd name="connsiteX40" fmla="*/ 1018648 w 1277777"/>
                  <a:gd name="connsiteY40" fmla="*/ 363769 h 1162007"/>
                  <a:gd name="connsiteX41" fmla="*/ 1009712 w 1277777"/>
                  <a:gd name="connsiteY41" fmla="*/ 381640 h 1162007"/>
                  <a:gd name="connsiteX42" fmla="*/ 1000777 w 1277777"/>
                  <a:gd name="connsiteY42" fmla="*/ 417382 h 1162007"/>
                  <a:gd name="connsiteX43" fmla="*/ 982906 w 1277777"/>
                  <a:gd name="connsiteY43" fmla="*/ 423339 h 1162007"/>
                  <a:gd name="connsiteX44" fmla="*/ 973970 w 1277777"/>
                  <a:gd name="connsiteY44" fmla="*/ 426317 h 1162007"/>
                  <a:gd name="connsiteX45" fmla="*/ 962056 w 1277777"/>
                  <a:gd name="connsiteY45" fmla="*/ 444188 h 1162007"/>
                  <a:gd name="connsiteX46" fmla="*/ 959078 w 1277777"/>
                  <a:gd name="connsiteY46" fmla="*/ 453124 h 1162007"/>
                  <a:gd name="connsiteX47" fmla="*/ 947164 w 1277777"/>
                  <a:gd name="connsiteY47" fmla="*/ 470995 h 1162007"/>
                  <a:gd name="connsiteX48" fmla="*/ 944185 w 1277777"/>
                  <a:gd name="connsiteY48" fmla="*/ 479930 h 1162007"/>
                  <a:gd name="connsiteX49" fmla="*/ 935250 w 1277777"/>
                  <a:gd name="connsiteY49" fmla="*/ 485887 h 1162007"/>
                  <a:gd name="connsiteX50" fmla="*/ 902486 w 1277777"/>
                  <a:gd name="connsiteY50" fmla="*/ 494823 h 1162007"/>
                  <a:gd name="connsiteX51" fmla="*/ 866744 w 1277777"/>
                  <a:gd name="connsiteY51" fmla="*/ 488866 h 1162007"/>
                  <a:gd name="connsiteX52" fmla="*/ 845895 w 1277777"/>
                  <a:gd name="connsiteY52" fmla="*/ 476952 h 1162007"/>
                  <a:gd name="connsiteX53" fmla="*/ 831002 w 1277777"/>
                  <a:gd name="connsiteY53" fmla="*/ 465038 h 1162007"/>
                  <a:gd name="connsiteX54" fmla="*/ 822067 w 1277777"/>
                  <a:gd name="connsiteY54" fmla="*/ 459081 h 1162007"/>
                  <a:gd name="connsiteX55" fmla="*/ 804196 w 1277777"/>
                  <a:gd name="connsiteY55" fmla="*/ 453124 h 1162007"/>
                  <a:gd name="connsiteX56" fmla="*/ 798239 w 1277777"/>
                  <a:gd name="connsiteY56" fmla="*/ 462059 h 1162007"/>
                  <a:gd name="connsiteX57" fmla="*/ 783346 w 1277777"/>
                  <a:gd name="connsiteY57" fmla="*/ 488866 h 1162007"/>
                  <a:gd name="connsiteX58" fmla="*/ 765475 w 1277777"/>
                  <a:gd name="connsiteY58" fmla="*/ 500780 h 1162007"/>
                  <a:gd name="connsiteX59" fmla="*/ 759518 w 1277777"/>
                  <a:gd name="connsiteY59" fmla="*/ 509715 h 1162007"/>
                  <a:gd name="connsiteX60" fmla="*/ 756540 w 1277777"/>
                  <a:gd name="connsiteY60" fmla="*/ 518651 h 1162007"/>
                  <a:gd name="connsiteX61" fmla="*/ 744626 w 1277777"/>
                  <a:gd name="connsiteY61" fmla="*/ 536522 h 1162007"/>
                  <a:gd name="connsiteX62" fmla="*/ 747604 w 1277777"/>
                  <a:gd name="connsiteY62" fmla="*/ 551414 h 1162007"/>
                  <a:gd name="connsiteX63" fmla="*/ 765475 w 1277777"/>
                  <a:gd name="connsiteY63" fmla="*/ 542479 h 1162007"/>
                  <a:gd name="connsiteX64" fmla="*/ 774411 w 1277777"/>
                  <a:gd name="connsiteY64" fmla="*/ 575242 h 1162007"/>
                  <a:gd name="connsiteX65" fmla="*/ 783346 w 1277777"/>
                  <a:gd name="connsiteY65" fmla="*/ 581199 h 1162007"/>
                  <a:gd name="connsiteX66" fmla="*/ 798239 w 1277777"/>
                  <a:gd name="connsiteY66" fmla="*/ 599070 h 1162007"/>
                  <a:gd name="connsiteX67" fmla="*/ 807174 w 1277777"/>
                  <a:gd name="connsiteY67" fmla="*/ 605027 h 1162007"/>
                  <a:gd name="connsiteX68" fmla="*/ 828024 w 1277777"/>
                  <a:gd name="connsiteY68" fmla="*/ 619920 h 1162007"/>
                  <a:gd name="connsiteX69" fmla="*/ 836959 w 1277777"/>
                  <a:gd name="connsiteY69" fmla="*/ 658641 h 1162007"/>
                  <a:gd name="connsiteX70" fmla="*/ 842916 w 1277777"/>
                  <a:gd name="connsiteY70" fmla="*/ 676512 h 1162007"/>
                  <a:gd name="connsiteX71" fmla="*/ 833981 w 1277777"/>
                  <a:gd name="connsiteY71" fmla="*/ 697361 h 1162007"/>
                  <a:gd name="connsiteX72" fmla="*/ 828024 w 1277777"/>
                  <a:gd name="connsiteY72" fmla="*/ 715232 h 1162007"/>
                  <a:gd name="connsiteX73" fmla="*/ 822067 w 1277777"/>
                  <a:gd name="connsiteY73" fmla="*/ 733103 h 1162007"/>
                  <a:gd name="connsiteX74" fmla="*/ 816110 w 1277777"/>
                  <a:gd name="connsiteY74" fmla="*/ 750974 h 1162007"/>
                  <a:gd name="connsiteX75" fmla="*/ 813131 w 1277777"/>
                  <a:gd name="connsiteY75" fmla="*/ 759910 h 1162007"/>
                  <a:gd name="connsiteX76" fmla="*/ 804196 w 1277777"/>
                  <a:gd name="connsiteY76" fmla="*/ 834372 h 1162007"/>
                  <a:gd name="connsiteX77" fmla="*/ 801217 w 1277777"/>
                  <a:gd name="connsiteY77" fmla="*/ 843308 h 1162007"/>
                  <a:gd name="connsiteX78" fmla="*/ 795260 w 1277777"/>
                  <a:gd name="connsiteY78" fmla="*/ 852243 h 1162007"/>
                  <a:gd name="connsiteX79" fmla="*/ 798239 w 1277777"/>
                  <a:gd name="connsiteY79" fmla="*/ 893942 h 1162007"/>
                  <a:gd name="connsiteX80" fmla="*/ 801217 w 1277777"/>
                  <a:gd name="connsiteY80" fmla="*/ 902878 h 1162007"/>
                  <a:gd name="connsiteX81" fmla="*/ 810153 w 1277777"/>
                  <a:gd name="connsiteY81" fmla="*/ 905856 h 1162007"/>
                  <a:gd name="connsiteX82" fmla="*/ 842916 w 1277777"/>
                  <a:gd name="connsiteY82" fmla="*/ 902878 h 1162007"/>
                  <a:gd name="connsiteX83" fmla="*/ 860787 w 1277777"/>
                  <a:gd name="connsiteY83" fmla="*/ 893942 h 1162007"/>
                  <a:gd name="connsiteX84" fmla="*/ 869723 w 1277777"/>
                  <a:gd name="connsiteY84" fmla="*/ 890964 h 1162007"/>
                  <a:gd name="connsiteX85" fmla="*/ 881637 w 1277777"/>
                  <a:gd name="connsiteY85" fmla="*/ 885007 h 1162007"/>
                  <a:gd name="connsiteX86" fmla="*/ 899508 w 1277777"/>
                  <a:gd name="connsiteY86" fmla="*/ 879050 h 1162007"/>
                  <a:gd name="connsiteX87" fmla="*/ 908443 w 1277777"/>
                  <a:gd name="connsiteY87" fmla="*/ 876071 h 1162007"/>
                  <a:gd name="connsiteX88" fmla="*/ 917379 w 1277777"/>
                  <a:gd name="connsiteY88" fmla="*/ 873093 h 1162007"/>
                  <a:gd name="connsiteX89" fmla="*/ 929293 w 1277777"/>
                  <a:gd name="connsiteY89" fmla="*/ 867136 h 1162007"/>
                  <a:gd name="connsiteX90" fmla="*/ 938228 w 1277777"/>
                  <a:gd name="connsiteY90" fmla="*/ 864157 h 1162007"/>
                  <a:gd name="connsiteX91" fmla="*/ 947164 w 1277777"/>
                  <a:gd name="connsiteY91" fmla="*/ 858200 h 1162007"/>
                  <a:gd name="connsiteX92" fmla="*/ 968013 w 1277777"/>
                  <a:gd name="connsiteY92" fmla="*/ 846286 h 1162007"/>
                  <a:gd name="connsiteX93" fmla="*/ 994820 w 1277777"/>
                  <a:gd name="connsiteY93" fmla="*/ 825437 h 1162007"/>
                  <a:gd name="connsiteX94" fmla="*/ 1021626 w 1277777"/>
                  <a:gd name="connsiteY94" fmla="*/ 807566 h 1162007"/>
                  <a:gd name="connsiteX95" fmla="*/ 1030562 w 1277777"/>
                  <a:gd name="connsiteY95" fmla="*/ 801609 h 1162007"/>
                  <a:gd name="connsiteX96" fmla="*/ 1048433 w 1277777"/>
                  <a:gd name="connsiteY96" fmla="*/ 789695 h 1162007"/>
                  <a:gd name="connsiteX97" fmla="*/ 1066304 w 1277777"/>
                  <a:gd name="connsiteY97" fmla="*/ 774802 h 1162007"/>
                  <a:gd name="connsiteX98" fmla="*/ 1084175 w 1277777"/>
                  <a:gd name="connsiteY98" fmla="*/ 762888 h 1162007"/>
                  <a:gd name="connsiteX99" fmla="*/ 1102046 w 1277777"/>
                  <a:gd name="connsiteY99" fmla="*/ 747996 h 1162007"/>
                  <a:gd name="connsiteX100" fmla="*/ 1108003 w 1277777"/>
                  <a:gd name="connsiteY100" fmla="*/ 739060 h 1162007"/>
                  <a:gd name="connsiteX101" fmla="*/ 1116938 w 1277777"/>
                  <a:gd name="connsiteY101" fmla="*/ 730125 h 1162007"/>
                  <a:gd name="connsiteX102" fmla="*/ 1119917 w 1277777"/>
                  <a:gd name="connsiteY102" fmla="*/ 721189 h 1162007"/>
                  <a:gd name="connsiteX103" fmla="*/ 1140766 w 1277777"/>
                  <a:gd name="connsiteY103" fmla="*/ 697361 h 1162007"/>
                  <a:gd name="connsiteX104" fmla="*/ 1146723 w 1277777"/>
                  <a:gd name="connsiteY104" fmla="*/ 688426 h 1162007"/>
                  <a:gd name="connsiteX105" fmla="*/ 1155659 w 1277777"/>
                  <a:gd name="connsiteY105" fmla="*/ 685447 h 1162007"/>
                  <a:gd name="connsiteX106" fmla="*/ 1173530 w 1277777"/>
                  <a:gd name="connsiteY106" fmla="*/ 676512 h 1162007"/>
                  <a:gd name="connsiteX107" fmla="*/ 1194379 w 1277777"/>
                  <a:gd name="connsiteY107" fmla="*/ 679490 h 1162007"/>
                  <a:gd name="connsiteX108" fmla="*/ 1191401 w 1277777"/>
                  <a:gd name="connsiteY108" fmla="*/ 697361 h 1162007"/>
                  <a:gd name="connsiteX109" fmla="*/ 1182465 w 1277777"/>
                  <a:gd name="connsiteY109" fmla="*/ 721189 h 1162007"/>
                  <a:gd name="connsiteX110" fmla="*/ 1173530 w 1277777"/>
                  <a:gd name="connsiteY110" fmla="*/ 730125 h 1162007"/>
                  <a:gd name="connsiteX111" fmla="*/ 1146723 w 1277777"/>
                  <a:gd name="connsiteY111" fmla="*/ 747996 h 1162007"/>
                  <a:gd name="connsiteX112" fmla="*/ 1137788 w 1277777"/>
                  <a:gd name="connsiteY112" fmla="*/ 753953 h 1162007"/>
                  <a:gd name="connsiteX113" fmla="*/ 1128852 w 1277777"/>
                  <a:gd name="connsiteY113" fmla="*/ 765867 h 1162007"/>
                  <a:gd name="connsiteX114" fmla="*/ 1125874 w 1277777"/>
                  <a:gd name="connsiteY114" fmla="*/ 801609 h 1162007"/>
                  <a:gd name="connsiteX115" fmla="*/ 1143745 w 1277777"/>
                  <a:gd name="connsiteY115" fmla="*/ 807566 h 1162007"/>
                  <a:gd name="connsiteX116" fmla="*/ 1155659 w 1277777"/>
                  <a:gd name="connsiteY116" fmla="*/ 825437 h 1162007"/>
                  <a:gd name="connsiteX117" fmla="*/ 1182465 w 1277777"/>
                  <a:gd name="connsiteY117" fmla="*/ 843308 h 1162007"/>
                  <a:gd name="connsiteX118" fmla="*/ 1200336 w 1277777"/>
                  <a:gd name="connsiteY118" fmla="*/ 855222 h 1162007"/>
                  <a:gd name="connsiteX119" fmla="*/ 1209272 w 1277777"/>
                  <a:gd name="connsiteY119" fmla="*/ 864157 h 1162007"/>
                  <a:gd name="connsiteX120" fmla="*/ 1221186 w 1277777"/>
                  <a:gd name="connsiteY120" fmla="*/ 867136 h 1162007"/>
                  <a:gd name="connsiteX121" fmla="*/ 1239057 w 1277777"/>
                  <a:gd name="connsiteY121" fmla="*/ 873093 h 1162007"/>
                  <a:gd name="connsiteX122" fmla="*/ 1247992 w 1277777"/>
                  <a:gd name="connsiteY122" fmla="*/ 876071 h 1162007"/>
                  <a:gd name="connsiteX123" fmla="*/ 1277777 w 1277777"/>
                  <a:gd name="connsiteY123" fmla="*/ 882028 h 1162007"/>
                  <a:gd name="connsiteX124" fmla="*/ 1274799 w 1277777"/>
                  <a:gd name="connsiteY124" fmla="*/ 896921 h 1162007"/>
                  <a:gd name="connsiteX125" fmla="*/ 1256928 w 1277777"/>
                  <a:gd name="connsiteY125" fmla="*/ 908835 h 1162007"/>
                  <a:gd name="connsiteX126" fmla="*/ 1247992 w 1277777"/>
                  <a:gd name="connsiteY126" fmla="*/ 914792 h 1162007"/>
                  <a:gd name="connsiteX127" fmla="*/ 1245014 w 1277777"/>
                  <a:gd name="connsiteY127" fmla="*/ 923727 h 1162007"/>
                  <a:gd name="connsiteX128" fmla="*/ 1253949 w 1277777"/>
                  <a:gd name="connsiteY128" fmla="*/ 929684 h 1162007"/>
                  <a:gd name="connsiteX129" fmla="*/ 1256928 w 1277777"/>
                  <a:gd name="connsiteY129" fmla="*/ 938620 h 1162007"/>
                  <a:gd name="connsiteX130" fmla="*/ 1247992 w 1277777"/>
                  <a:gd name="connsiteY130" fmla="*/ 944577 h 1162007"/>
                  <a:gd name="connsiteX131" fmla="*/ 1239057 w 1277777"/>
                  <a:gd name="connsiteY131" fmla="*/ 953512 h 1162007"/>
                  <a:gd name="connsiteX132" fmla="*/ 1230121 w 1277777"/>
                  <a:gd name="connsiteY132" fmla="*/ 956491 h 1162007"/>
                  <a:gd name="connsiteX133" fmla="*/ 1221186 w 1277777"/>
                  <a:gd name="connsiteY133" fmla="*/ 962448 h 1162007"/>
                  <a:gd name="connsiteX134" fmla="*/ 1093110 w 1277777"/>
                  <a:gd name="connsiteY134" fmla="*/ 965426 h 1162007"/>
                  <a:gd name="connsiteX135" fmla="*/ 1081196 w 1277777"/>
                  <a:gd name="connsiteY135" fmla="*/ 983297 h 1162007"/>
                  <a:gd name="connsiteX136" fmla="*/ 1075239 w 1277777"/>
                  <a:gd name="connsiteY136" fmla="*/ 992233 h 1162007"/>
                  <a:gd name="connsiteX137" fmla="*/ 1057368 w 1277777"/>
                  <a:gd name="connsiteY137" fmla="*/ 998190 h 1162007"/>
                  <a:gd name="connsiteX138" fmla="*/ 1048433 w 1277777"/>
                  <a:gd name="connsiteY138" fmla="*/ 1001168 h 1162007"/>
                  <a:gd name="connsiteX139" fmla="*/ 1018648 w 1277777"/>
                  <a:gd name="connsiteY139" fmla="*/ 1004147 h 1162007"/>
                  <a:gd name="connsiteX140" fmla="*/ 1006734 w 1277777"/>
                  <a:gd name="connsiteY140" fmla="*/ 1007125 h 1162007"/>
                  <a:gd name="connsiteX141" fmla="*/ 988863 w 1277777"/>
                  <a:gd name="connsiteY141" fmla="*/ 1019039 h 1162007"/>
                  <a:gd name="connsiteX142" fmla="*/ 982906 w 1277777"/>
                  <a:gd name="connsiteY142" fmla="*/ 1027975 h 1162007"/>
                  <a:gd name="connsiteX143" fmla="*/ 965035 w 1277777"/>
                  <a:gd name="connsiteY143" fmla="*/ 1033932 h 1162007"/>
                  <a:gd name="connsiteX144" fmla="*/ 932271 w 1277777"/>
                  <a:gd name="connsiteY144" fmla="*/ 1027975 h 1162007"/>
                  <a:gd name="connsiteX145" fmla="*/ 923336 w 1277777"/>
                  <a:gd name="connsiteY145" fmla="*/ 1022018 h 1162007"/>
                  <a:gd name="connsiteX146" fmla="*/ 914400 w 1277777"/>
                  <a:gd name="connsiteY146" fmla="*/ 1019039 h 1162007"/>
                  <a:gd name="connsiteX147" fmla="*/ 884615 w 1277777"/>
                  <a:gd name="connsiteY147" fmla="*/ 1024996 h 1162007"/>
                  <a:gd name="connsiteX148" fmla="*/ 866744 w 1277777"/>
                  <a:gd name="connsiteY148" fmla="*/ 1039889 h 1162007"/>
                  <a:gd name="connsiteX149" fmla="*/ 857809 w 1277777"/>
                  <a:gd name="connsiteY149" fmla="*/ 1042867 h 1162007"/>
                  <a:gd name="connsiteX150" fmla="*/ 831002 w 1277777"/>
                  <a:gd name="connsiteY150" fmla="*/ 1057760 h 1162007"/>
                  <a:gd name="connsiteX151" fmla="*/ 822067 w 1277777"/>
                  <a:gd name="connsiteY151" fmla="*/ 1066695 h 1162007"/>
                  <a:gd name="connsiteX152" fmla="*/ 807174 w 1277777"/>
                  <a:gd name="connsiteY152" fmla="*/ 1081588 h 1162007"/>
                  <a:gd name="connsiteX153" fmla="*/ 789303 w 1277777"/>
                  <a:gd name="connsiteY153" fmla="*/ 1087545 h 1162007"/>
                  <a:gd name="connsiteX154" fmla="*/ 780368 w 1277777"/>
                  <a:gd name="connsiteY154" fmla="*/ 1084566 h 1162007"/>
                  <a:gd name="connsiteX155" fmla="*/ 765475 w 1277777"/>
                  <a:gd name="connsiteY155" fmla="*/ 1069674 h 1162007"/>
                  <a:gd name="connsiteX156" fmla="*/ 747604 w 1277777"/>
                  <a:gd name="connsiteY156" fmla="*/ 1063717 h 1162007"/>
                  <a:gd name="connsiteX157" fmla="*/ 714841 w 1277777"/>
                  <a:gd name="connsiteY157" fmla="*/ 1069674 h 1162007"/>
                  <a:gd name="connsiteX158" fmla="*/ 685056 w 1277777"/>
                  <a:gd name="connsiteY158" fmla="*/ 1081588 h 1162007"/>
                  <a:gd name="connsiteX159" fmla="*/ 667185 w 1277777"/>
                  <a:gd name="connsiteY159" fmla="*/ 1087545 h 1162007"/>
                  <a:gd name="connsiteX160" fmla="*/ 658249 w 1277777"/>
                  <a:gd name="connsiteY160" fmla="*/ 1090523 h 1162007"/>
                  <a:gd name="connsiteX161" fmla="*/ 586765 w 1277777"/>
                  <a:gd name="connsiteY161" fmla="*/ 1105416 h 1162007"/>
                  <a:gd name="connsiteX162" fmla="*/ 556980 w 1277777"/>
                  <a:gd name="connsiteY162" fmla="*/ 1123287 h 1162007"/>
                  <a:gd name="connsiteX163" fmla="*/ 548045 w 1277777"/>
                  <a:gd name="connsiteY163" fmla="*/ 1129244 h 1162007"/>
                  <a:gd name="connsiteX164" fmla="*/ 512303 w 1277777"/>
                  <a:gd name="connsiteY164" fmla="*/ 1135201 h 1162007"/>
                  <a:gd name="connsiteX165" fmla="*/ 503367 w 1277777"/>
                  <a:gd name="connsiteY165" fmla="*/ 1138179 h 1162007"/>
                  <a:gd name="connsiteX166" fmla="*/ 458690 w 1277777"/>
                  <a:gd name="connsiteY166" fmla="*/ 1153072 h 1162007"/>
                  <a:gd name="connsiteX167" fmla="*/ 449754 w 1277777"/>
                  <a:gd name="connsiteY167" fmla="*/ 1150093 h 1162007"/>
                  <a:gd name="connsiteX168" fmla="*/ 440818 w 1277777"/>
                  <a:gd name="connsiteY168" fmla="*/ 1144136 h 1162007"/>
                  <a:gd name="connsiteX169" fmla="*/ 402098 w 1277777"/>
                  <a:gd name="connsiteY169" fmla="*/ 1147115 h 1162007"/>
                  <a:gd name="connsiteX170" fmla="*/ 384227 w 1277777"/>
                  <a:gd name="connsiteY170" fmla="*/ 1156050 h 1162007"/>
                  <a:gd name="connsiteX171" fmla="*/ 363377 w 1277777"/>
                  <a:gd name="connsiteY171" fmla="*/ 1162007 h 1162007"/>
                  <a:gd name="connsiteX172" fmla="*/ 312743 w 1277777"/>
                  <a:gd name="connsiteY172" fmla="*/ 1159029 h 1162007"/>
                  <a:gd name="connsiteX173" fmla="*/ 303807 w 1277777"/>
                  <a:gd name="connsiteY173" fmla="*/ 1156050 h 1162007"/>
                  <a:gd name="connsiteX174" fmla="*/ 291893 w 1277777"/>
                  <a:gd name="connsiteY174" fmla="*/ 1138179 h 1162007"/>
                  <a:gd name="connsiteX175" fmla="*/ 285936 w 1277777"/>
                  <a:gd name="connsiteY175" fmla="*/ 1129244 h 1162007"/>
                  <a:gd name="connsiteX176" fmla="*/ 274022 w 1277777"/>
                  <a:gd name="connsiteY176" fmla="*/ 1123287 h 1162007"/>
                  <a:gd name="connsiteX177" fmla="*/ 265087 w 1277777"/>
                  <a:gd name="connsiteY177" fmla="*/ 1114351 h 1162007"/>
                  <a:gd name="connsiteX178" fmla="*/ 256151 w 1277777"/>
                  <a:gd name="connsiteY178" fmla="*/ 1111373 h 1162007"/>
                  <a:gd name="connsiteX179" fmla="*/ 226366 w 1277777"/>
                  <a:gd name="connsiteY179" fmla="*/ 1108394 h 1162007"/>
                  <a:gd name="connsiteX180" fmla="*/ 223388 w 1277777"/>
                  <a:gd name="connsiteY180" fmla="*/ 1096480 h 1162007"/>
                  <a:gd name="connsiteX181" fmla="*/ 214452 w 1277777"/>
                  <a:gd name="connsiteY181" fmla="*/ 1090523 h 1162007"/>
                  <a:gd name="connsiteX182" fmla="*/ 151904 w 1277777"/>
                  <a:gd name="connsiteY182" fmla="*/ 1081588 h 1162007"/>
                  <a:gd name="connsiteX183" fmla="*/ 142968 w 1277777"/>
                  <a:gd name="connsiteY183" fmla="*/ 1075631 h 1162007"/>
                  <a:gd name="connsiteX184" fmla="*/ 125097 w 1277777"/>
                  <a:gd name="connsiteY184" fmla="*/ 1069674 h 1162007"/>
                  <a:gd name="connsiteX185" fmla="*/ 107226 w 1277777"/>
                  <a:gd name="connsiteY185" fmla="*/ 1072652 h 1162007"/>
                  <a:gd name="connsiteX186" fmla="*/ 89355 w 1277777"/>
                  <a:gd name="connsiteY186" fmla="*/ 1084566 h 1162007"/>
                  <a:gd name="connsiteX187" fmla="*/ 77441 w 1277777"/>
                  <a:gd name="connsiteY187" fmla="*/ 1087545 h 1162007"/>
                  <a:gd name="connsiteX188" fmla="*/ 62549 w 1277777"/>
                  <a:gd name="connsiteY188" fmla="*/ 1084566 h 1162007"/>
                  <a:gd name="connsiteX189" fmla="*/ 68506 w 1277777"/>
                  <a:gd name="connsiteY189" fmla="*/ 1075631 h 1162007"/>
                  <a:gd name="connsiteX190" fmla="*/ 74463 w 1277777"/>
                  <a:gd name="connsiteY190" fmla="*/ 1027975 h 1162007"/>
                  <a:gd name="connsiteX191" fmla="*/ 86377 w 1277777"/>
                  <a:gd name="connsiteY191" fmla="*/ 1010104 h 1162007"/>
                  <a:gd name="connsiteX192" fmla="*/ 86377 w 1277777"/>
                  <a:gd name="connsiteY192" fmla="*/ 986276 h 1162007"/>
                  <a:gd name="connsiteX193" fmla="*/ 80420 w 1277777"/>
                  <a:gd name="connsiteY193" fmla="*/ 977340 h 1162007"/>
                  <a:gd name="connsiteX194" fmla="*/ 71484 w 1277777"/>
                  <a:gd name="connsiteY194" fmla="*/ 959469 h 1162007"/>
                  <a:gd name="connsiteX195" fmla="*/ 62549 w 1277777"/>
                  <a:gd name="connsiteY195" fmla="*/ 953512 h 1162007"/>
                  <a:gd name="connsiteX196" fmla="*/ 44678 w 1277777"/>
                  <a:gd name="connsiteY196" fmla="*/ 938620 h 1162007"/>
                  <a:gd name="connsiteX197" fmla="*/ 38721 w 1277777"/>
                  <a:gd name="connsiteY197" fmla="*/ 929684 h 1162007"/>
                  <a:gd name="connsiteX198" fmla="*/ 29785 w 1277777"/>
                  <a:gd name="connsiteY198" fmla="*/ 926706 h 1162007"/>
                  <a:gd name="connsiteX199" fmla="*/ 20850 w 1277777"/>
                  <a:gd name="connsiteY199" fmla="*/ 917770 h 1162007"/>
                  <a:gd name="connsiteX200" fmla="*/ 17871 w 1277777"/>
                  <a:gd name="connsiteY200" fmla="*/ 908835 h 1162007"/>
                  <a:gd name="connsiteX201" fmla="*/ 0 w 1277777"/>
                  <a:gd name="connsiteY201" fmla="*/ 896921 h 1162007"/>
                  <a:gd name="connsiteX202" fmla="*/ 2979 w 1277777"/>
                  <a:gd name="connsiteY202" fmla="*/ 887985 h 1162007"/>
                  <a:gd name="connsiteX203" fmla="*/ 8936 w 1277777"/>
                  <a:gd name="connsiteY203" fmla="*/ 879050 h 1162007"/>
                  <a:gd name="connsiteX204" fmla="*/ 20850 w 1277777"/>
                  <a:gd name="connsiteY204" fmla="*/ 831394 h 1162007"/>
                  <a:gd name="connsiteX205" fmla="*/ 26807 w 1277777"/>
                  <a:gd name="connsiteY205" fmla="*/ 810544 h 1162007"/>
                  <a:gd name="connsiteX206" fmla="*/ 29785 w 1277777"/>
                  <a:gd name="connsiteY206" fmla="*/ 771824 h 1162007"/>
                  <a:gd name="connsiteX207" fmla="*/ 32764 w 1277777"/>
                  <a:gd name="connsiteY207" fmla="*/ 664598 h 1162007"/>
                  <a:gd name="connsiteX208" fmla="*/ 59570 w 1277777"/>
                  <a:gd name="connsiteY208" fmla="*/ 649705 h 1162007"/>
                  <a:gd name="connsiteX209" fmla="*/ 68506 w 1277777"/>
                  <a:gd name="connsiteY209" fmla="*/ 643748 h 1162007"/>
                  <a:gd name="connsiteX210" fmla="*/ 89355 w 1277777"/>
                  <a:gd name="connsiteY210" fmla="*/ 622898 h 1162007"/>
                  <a:gd name="connsiteX211" fmla="*/ 95312 w 1277777"/>
                  <a:gd name="connsiteY211" fmla="*/ 613963 h 1162007"/>
                  <a:gd name="connsiteX212" fmla="*/ 101269 w 1277777"/>
                  <a:gd name="connsiteY212" fmla="*/ 575242 h 1162007"/>
                  <a:gd name="connsiteX213" fmla="*/ 116162 w 1277777"/>
                  <a:gd name="connsiteY213" fmla="*/ 563328 h 1162007"/>
                  <a:gd name="connsiteX214" fmla="*/ 125097 w 1277777"/>
                  <a:gd name="connsiteY214" fmla="*/ 557371 h 1162007"/>
                  <a:gd name="connsiteX215" fmla="*/ 134033 w 1277777"/>
                  <a:gd name="connsiteY215" fmla="*/ 536522 h 1162007"/>
                  <a:gd name="connsiteX216" fmla="*/ 142968 w 1277777"/>
                  <a:gd name="connsiteY216" fmla="*/ 509715 h 1162007"/>
                  <a:gd name="connsiteX217" fmla="*/ 151904 w 1277777"/>
                  <a:gd name="connsiteY217" fmla="*/ 506737 h 1162007"/>
                  <a:gd name="connsiteX218" fmla="*/ 160839 w 1277777"/>
                  <a:gd name="connsiteY218" fmla="*/ 497801 h 1162007"/>
                  <a:gd name="connsiteX219" fmla="*/ 166796 w 1277777"/>
                  <a:gd name="connsiteY219" fmla="*/ 468016 h 1162007"/>
                  <a:gd name="connsiteX220" fmla="*/ 172753 w 1277777"/>
                  <a:gd name="connsiteY220" fmla="*/ 450145 h 1162007"/>
                  <a:gd name="connsiteX221" fmla="*/ 172753 w 1277777"/>
                  <a:gd name="connsiteY221" fmla="*/ 381640 h 1162007"/>
                  <a:gd name="connsiteX222" fmla="*/ 190624 w 1277777"/>
                  <a:gd name="connsiteY222" fmla="*/ 369726 h 1162007"/>
                  <a:gd name="connsiteX223" fmla="*/ 199560 w 1277777"/>
                  <a:gd name="connsiteY223" fmla="*/ 342919 h 1162007"/>
                  <a:gd name="connsiteX224" fmla="*/ 202538 w 1277777"/>
                  <a:gd name="connsiteY224" fmla="*/ 333984 h 1162007"/>
                  <a:gd name="connsiteX225" fmla="*/ 205517 w 1277777"/>
                  <a:gd name="connsiteY225" fmla="*/ 313134 h 1162007"/>
                  <a:gd name="connsiteX226" fmla="*/ 208495 w 1277777"/>
                  <a:gd name="connsiteY226" fmla="*/ 304199 h 1162007"/>
                  <a:gd name="connsiteX227" fmla="*/ 211474 w 1277777"/>
                  <a:gd name="connsiteY227" fmla="*/ 292285 h 1162007"/>
                  <a:gd name="connsiteX228" fmla="*/ 220409 w 1277777"/>
                  <a:gd name="connsiteY228" fmla="*/ 262500 h 1162007"/>
                  <a:gd name="connsiteX229" fmla="*/ 223388 w 1277777"/>
                  <a:gd name="connsiteY229" fmla="*/ 226758 h 1162007"/>
                  <a:gd name="connsiteX230" fmla="*/ 226366 w 1277777"/>
                  <a:gd name="connsiteY230" fmla="*/ 214844 h 1162007"/>
                  <a:gd name="connsiteX231" fmla="*/ 235302 w 1277777"/>
                  <a:gd name="connsiteY231" fmla="*/ 205908 h 1162007"/>
                  <a:gd name="connsiteX232" fmla="*/ 253173 w 1277777"/>
                  <a:gd name="connsiteY232" fmla="*/ 196973 h 1162007"/>
                  <a:gd name="connsiteX233" fmla="*/ 262108 w 1277777"/>
                  <a:gd name="connsiteY233" fmla="*/ 188037 h 1162007"/>
                  <a:gd name="connsiteX234" fmla="*/ 291893 w 1277777"/>
                  <a:gd name="connsiteY234" fmla="*/ 196973 h 1162007"/>
                  <a:gd name="connsiteX235" fmla="*/ 330614 w 1277777"/>
                  <a:gd name="connsiteY235" fmla="*/ 193994 h 1162007"/>
                  <a:gd name="connsiteX236" fmla="*/ 342528 w 1277777"/>
                  <a:gd name="connsiteY236" fmla="*/ 179102 h 1162007"/>
                  <a:gd name="connsiteX237" fmla="*/ 348485 w 1277777"/>
                  <a:gd name="connsiteY237" fmla="*/ 170166 h 1162007"/>
                  <a:gd name="connsiteX238" fmla="*/ 375291 w 1277777"/>
                  <a:gd name="connsiteY238" fmla="*/ 164209 h 1162007"/>
                  <a:gd name="connsiteX239" fmla="*/ 384227 w 1277777"/>
                  <a:gd name="connsiteY239" fmla="*/ 158252 h 1162007"/>
                  <a:gd name="connsiteX240" fmla="*/ 393162 w 1277777"/>
                  <a:gd name="connsiteY240" fmla="*/ 155274 h 1162007"/>
                  <a:gd name="connsiteX241" fmla="*/ 411033 w 1277777"/>
                  <a:gd name="connsiteY241" fmla="*/ 140381 h 1162007"/>
                  <a:gd name="connsiteX242" fmla="*/ 428904 w 1277777"/>
                  <a:gd name="connsiteY242" fmla="*/ 134424 h 1162007"/>
                  <a:gd name="connsiteX243" fmla="*/ 440818 w 1277777"/>
                  <a:gd name="connsiteY243" fmla="*/ 116553 h 1162007"/>
                  <a:gd name="connsiteX244" fmla="*/ 458690 w 1277777"/>
                  <a:gd name="connsiteY244" fmla="*/ 104639 h 1162007"/>
                  <a:gd name="connsiteX245" fmla="*/ 467625 w 1277777"/>
                  <a:gd name="connsiteY245" fmla="*/ 59962 h 1162007"/>
                  <a:gd name="connsiteX246" fmla="*/ 476561 w 1277777"/>
                  <a:gd name="connsiteY246" fmla="*/ 54005 h 1162007"/>
                  <a:gd name="connsiteX247" fmla="*/ 494432 w 1277777"/>
                  <a:gd name="connsiteY247" fmla="*/ 48048 h 1162007"/>
                  <a:gd name="connsiteX248" fmla="*/ 503367 w 1277777"/>
                  <a:gd name="connsiteY248" fmla="*/ 42091 h 1162007"/>
                  <a:gd name="connsiteX249" fmla="*/ 521238 w 1277777"/>
                  <a:gd name="connsiteY249" fmla="*/ 36134 h 1162007"/>
                  <a:gd name="connsiteX250" fmla="*/ 530174 w 1277777"/>
                  <a:gd name="connsiteY250" fmla="*/ 30177 h 1162007"/>
                  <a:gd name="connsiteX251" fmla="*/ 539109 w 1277777"/>
                  <a:gd name="connsiteY251" fmla="*/ 27198 h 1162007"/>
                  <a:gd name="connsiteX252" fmla="*/ 556980 w 1277777"/>
                  <a:gd name="connsiteY252" fmla="*/ 12306 h 1162007"/>
                  <a:gd name="connsiteX253" fmla="*/ 545066 w 1277777"/>
                  <a:gd name="connsiteY253" fmla="*/ 392 h 1162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1277777" h="1162007">
                    <a:moveTo>
                      <a:pt x="545066" y="392"/>
                    </a:moveTo>
                    <a:cubicBezTo>
                      <a:pt x="545563" y="-1097"/>
                      <a:pt x="555075" y="2038"/>
                      <a:pt x="559959" y="3370"/>
                    </a:cubicBezTo>
                    <a:cubicBezTo>
                      <a:pt x="566017" y="5022"/>
                      <a:pt x="577830" y="9327"/>
                      <a:pt x="577830" y="9327"/>
                    </a:cubicBezTo>
                    <a:cubicBezTo>
                      <a:pt x="597449" y="28946"/>
                      <a:pt x="598302" y="19582"/>
                      <a:pt x="592722" y="39112"/>
                    </a:cubicBezTo>
                    <a:cubicBezTo>
                      <a:pt x="591859" y="42131"/>
                      <a:pt x="590737" y="45069"/>
                      <a:pt x="589744" y="48048"/>
                    </a:cubicBezTo>
                    <a:cubicBezTo>
                      <a:pt x="591730" y="57976"/>
                      <a:pt x="593246" y="68010"/>
                      <a:pt x="595701" y="77833"/>
                    </a:cubicBezTo>
                    <a:cubicBezTo>
                      <a:pt x="596694" y="81804"/>
                      <a:pt x="595571" y="87083"/>
                      <a:pt x="598679" y="89747"/>
                    </a:cubicBezTo>
                    <a:cubicBezTo>
                      <a:pt x="603446" y="93834"/>
                      <a:pt x="610278" y="95398"/>
                      <a:pt x="616550" y="95704"/>
                    </a:cubicBezTo>
                    <a:lnTo>
                      <a:pt x="738669" y="101661"/>
                    </a:lnTo>
                    <a:cubicBezTo>
                      <a:pt x="744626" y="103647"/>
                      <a:pt x="751315" y="104135"/>
                      <a:pt x="756540" y="107618"/>
                    </a:cubicBezTo>
                    <a:cubicBezTo>
                      <a:pt x="768087" y="115317"/>
                      <a:pt x="762079" y="112443"/>
                      <a:pt x="774411" y="116553"/>
                    </a:cubicBezTo>
                    <a:cubicBezTo>
                      <a:pt x="781361" y="115560"/>
                      <a:pt x="788487" y="115422"/>
                      <a:pt x="795260" y="113575"/>
                    </a:cubicBezTo>
                    <a:cubicBezTo>
                      <a:pt x="806743" y="110443"/>
                      <a:pt x="806408" y="106512"/>
                      <a:pt x="816110" y="101661"/>
                    </a:cubicBezTo>
                    <a:cubicBezTo>
                      <a:pt x="818918" y="100257"/>
                      <a:pt x="822301" y="100207"/>
                      <a:pt x="825045" y="98682"/>
                    </a:cubicBezTo>
                    <a:cubicBezTo>
                      <a:pt x="831303" y="95205"/>
                      <a:pt x="842916" y="86768"/>
                      <a:pt x="842916" y="86768"/>
                    </a:cubicBezTo>
                    <a:cubicBezTo>
                      <a:pt x="857706" y="64585"/>
                      <a:pt x="838698" y="91830"/>
                      <a:pt x="857809" y="68897"/>
                    </a:cubicBezTo>
                    <a:cubicBezTo>
                      <a:pt x="860101" y="66147"/>
                      <a:pt x="860788" y="61948"/>
                      <a:pt x="863766" y="59962"/>
                    </a:cubicBezTo>
                    <a:cubicBezTo>
                      <a:pt x="867172" y="57691"/>
                      <a:pt x="871744" y="58108"/>
                      <a:pt x="875680" y="56983"/>
                    </a:cubicBezTo>
                    <a:cubicBezTo>
                      <a:pt x="878699" y="56121"/>
                      <a:pt x="881637" y="54998"/>
                      <a:pt x="884615" y="54005"/>
                    </a:cubicBezTo>
                    <a:cubicBezTo>
                      <a:pt x="901686" y="79610"/>
                      <a:pt x="881219" y="47214"/>
                      <a:pt x="893551" y="71876"/>
                    </a:cubicBezTo>
                    <a:cubicBezTo>
                      <a:pt x="897697" y="80168"/>
                      <a:pt x="901858" y="83161"/>
                      <a:pt x="908443" y="89747"/>
                    </a:cubicBezTo>
                    <a:cubicBezTo>
                      <a:pt x="901275" y="111254"/>
                      <a:pt x="909067" y="85687"/>
                      <a:pt x="902486" y="128467"/>
                    </a:cubicBezTo>
                    <a:cubicBezTo>
                      <a:pt x="902009" y="131570"/>
                      <a:pt x="900501" y="134424"/>
                      <a:pt x="899508" y="137403"/>
                    </a:cubicBezTo>
                    <a:cubicBezTo>
                      <a:pt x="900501" y="140381"/>
                      <a:pt x="899931" y="144513"/>
                      <a:pt x="902486" y="146338"/>
                    </a:cubicBezTo>
                    <a:cubicBezTo>
                      <a:pt x="907596" y="149988"/>
                      <a:pt x="920357" y="152295"/>
                      <a:pt x="920357" y="152295"/>
                    </a:cubicBezTo>
                    <a:cubicBezTo>
                      <a:pt x="923336" y="154281"/>
                      <a:pt x="925717" y="158082"/>
                      <a:pt x="929293" y="158252"/>
                    </a:cubicBezTo>
                    <a:cubicBezTo>
                      <a:pt x="947171" y="159103"/>
                      <a:pt x="965324" y="158623"/>
                      <a:pt x="982906" y="155274"/>
                    </a:cubicBezTo>
                    <a:cubicBezTo>
                      <a:pt x="987044" y="154486"/>
                      <a:pt x="989255" y="149663"/>
                      <a:pt x="991841" y="146338"/>
                    </a:cubicBezTo>
                    <a:cubicBezTo>
                      <a:pt x="996236" y="140687"/>
                      <a:pt x="999784" y="134424"/>
                      <a:pt x="1003755" y="128467"/>
                    </a:cubicBezTo>
                    <a:cubicBezTo>
                      <a:pt x="1005741" y="125489"/>
                      <a:pt x="1006734" y="121518"/>
                      <a:pt x="1009712" y="119532"/>
                    </a:cubicBezTo>
                    <a:lnTo>
                      <a:pt x="1018648" y="113575"/>
                    </a:lnTo>
                    <a:cubicBezTo>
                      <a:pt x="1024605" y="114568"/>
                      <a:pt x="1031117" y="113852"/>
                      <a:pt x="1036519" y="116553"/>
                    </a:cubicBezTo>
                    <a:cubicBezTo>
                      <a:pt x="1041138" y="118863"/>
                      <a:pt x="1044044" y="130195"/>
                      <a:pt x="1045454" y="134424"/>
                    </a:cubicBezTo>
                    <a:cubicBezTo>
                      <a:pt x="1042438" y="176658"/>
                      <a:pt x="1039971" y="187024"/>
                      <a:pt x="1045454" y="232715"/>
                    </a:cubicBezTo>
                    <a:cubicBezTo>
                      <a:pt x="1046202" y="238950"/>
                      <a:pt x="1049888" y="244494"/>
                      <a:pt x="1051411" y="250586"/>
                    </a:cubicBezTo>
                    <a:cubicBezTo>
                      <a:pt x="1053076" y="257244"/>
                      <a:pt x="1057448" y="276022"/>
                      <a:pt x="1060347" y="280371"/>
                    </a:cubicBezTo>
                    <a:lnTo>
                      <a:pt x="1066304" y="289306"/>
                    </a:lnTo>
                    <a:cubicBezTo>
                      <a:pt x="1065768" y="296806"/>
                      <a:pt x="1070361" y="329113"/>
                      <a:pt x="1057368" y="339941"/>
                    </a:cubicBezTo>
                    <a:cubicBezTo>
                      <a:pt x="1053957" y="342784"/>
                      <a:pt x="1049261" y="343614"/>
                      <a:pt x="1045454" y="345898"/>
                    </a:cubicBezTo>
                    <a:cubicBezTo>
                      <a:pt x="1039315" y="349581"/>
                      <a:pt x="1033540" y="353841"/>
                      <a:pt x="1027583" y="357812"/>
                    </a:cubicBezTo>
                    <a:lnTo>
                      <a:pt x="1018648" y="363769"/>
                    </a:lnTo>
                    <a:cubicBezTo>
                      <a:pt x="1014074" y="370629"/>
                      <a:pt x="1011082" y="373419"/>
                      <a:pt x="1009712" y="381640"/>
                    </a:cubicBezTo>
                    <a:cubicBezTo>
                      <a:pt x="1008930" y="386335"/>
                      <a:pt x="1010689" y="411187"/>
                      <a:pt x="1000777" y="417382"/>
                    </a:cubicBezTo>
                    <a:cubicBezTo>
                      <a:pt x="995452" y="420710"/>
                      <a:pt x="988863" y="421353"/>
                      <a:pt x="982906" y="423339"/>
                    </a:cubicBezTo>
                    <a:lnTo>
                      <a:pt x="973970" y="426317"/>
                    </a:lnTo>
                    <a:cubicBezTo>
                      <a:pt x="969999" y="432274"/>
                      <a:pt x="964320" y="437396"/>
                      <a:pt x="962056" y="444188"/>
                    </a:cubicBezTo>
                    <a:cubicBezTo>
                      <a:pt x="961063" y="447167"/>
                      <a:pt x="960603" y="450379"/>
                      <a:pt x="959078" y="453124"/>
                    </a:cubicBezTo>
                    <a:cubicBezTo>
                      <a:pt x="955601" y="459383"/>
                      <a:pt x="949428" y="464203"/>
                      <a:pt x="947164" y="470995"/>
                    </a:cubicBezTo>
                    <a:cubicBezTo>
                      <a:pt x="946171" y="473973"/>
                      <a:pt x="946146" y="477478"/>
                      <a:pt x="944185" y="479930"/>
                    </a:cubicBezTo>
                    <a:cubicBezTo>
                      <a:pt x="941949" y="482725"/>
                      <a:pt x="938521" y="484433"/>
                      <a:pt x="935250" y="485887"/>
                    </a:cubicBezTo>
                    <a:cubicBezTo>
                      <a:pt x="922884" y="491383"/>
                      <a:pt x="915225" y="492275"/>
                      <a:pt x="902486" y="494823"/>
                    </a:cubicBezTo>
                    <a:cubicBezTo>
                      <a:pt x="898435" y="494373"/>
                      <a:pt x="875172" y="493682"/>
                      <a:pt x="866744" y="488866"/>
                    </a:cubicBezTo>
                    <a:cubicBezTo>
                      <a:pt x="841497" y="474440"/>
                      <a:pt x="866383" y="483781"/>
                      <a:pt x="845895" y="476952"/>
                    </a:cubicBezTo>
                    <a:cubicBezTo>
                      <a:pt x="835853" y="461888"/>
                      <a:pt x="845390" y="472232"/>
                      <a:pt x="831002" y="465038"/>
                    </a:cubicBezTo>
                    <a:cubicBezTo>
                      <a:pt x="827800" y="463437"/>
                      <a:pt x="825338" y="460535"/>
                      <a:pt x="822067" y="459081"/>
                    </a:cubicBezTo>
                    <a:cubicBezTo>
                      <a:pt x="816329" y="456531"/>
                      <a:pt x="804196" y="453124"/>
                      <a:pt x="804196" y="453124"/>
                    </a:cubicBezTo>
                    <a:cubicBezTo>
                      <a:pt x="802210" y="456102"/>
                      <a:pt x="799840" y="458857"/>
                      <a:pt x="798239" y="462059"/>
                    </a:cubicBezTo>
                    <a:cubicBezTo>
                      <a:pt x="792807" y="472922"/>
                      <a:pt x="797432" y="479476"/>
                      <a:pt x="783346" y="488866"/>
                    </a:cubicBezTo>
                    <a:lnTo>
                      <a:pt x="765475" y="500780"/>
                    </a:lnTo>
                    <a:cubicBezTo>
                      <a:pt x="763489" y="503758"/>
                      <a:pt x="761119" y="506513"/>
                      <a:pt x="759518" y="509715"/>
                    </a:cubicBezTo>
                    <a:cubicBezTo>
                      <a:pt x="758114" y="512523"/>
                      <a:pt x="758065" y="515906"/>
                      <a:pt x="756540" y="518651"/>
                    </a:cubicBezTo>
                    <a:cubicBezTo>
                      <a:pt x="753063" y="524910"/>
                      <a:pt x="744626" y="536522"/>
                      <a:pt x="744626" y="536522"/>
                    </a:cubicBezTo>
                    <a:cubicBezTo>
                      <a:pt x="745619" y="541486"/>
                      <a:pt x="744024" y="547834"/>
                      <a:pt x="747604" y="551414"/>
                    </a:cubicBezTo>
                    <a:cubicBezTo>
                      <a:pt x="750071" y="553881"/>
                      <a:pt x="765174" y="542679"/>
                      <a:pt x="765475" y="542479"/>
                    </a:cubicBezTo>
                    <a:cubicBezTo>
                      <a:pt x="784289" y="570698"/>
                      <a:pt x="752167" y="519633"/>
                      <a:pt x="774411" y="575242"/>
                    </a:cubicBezTo>
                    <a:cubicBezTo>
                      <a:pt x="775740" y="578566"/>
                      <a:pt x="780596" y="578907"/>
                      <a:pt x="783346" y="581199"/>
                    </a:cubicBezTo>
                    <a:cubicBezTo>
                      <a:pt x="812626" y="605600"/>
                      <a:pt x="774808" y="575639"/>
                      <a:pt x="798239" y="599070"/>
                    </a:cubicBezTo>
                    <a:cubicBezTo>
                      <a:pt x="800770" y="601601"/>
                      <a:pt x="804261" y="602946"/>
                      <a:pt x="807174" y="605027"/>
                    </a:cubicBezTo>
                    <a:cubicBezTo>
                      <a:pt x="833017" y="623488"/>
                      <a:pt x="806978" y="605890"/>
                      <a:pt x="828024" y="619920"/>
                    </a:cubicBezTo>
                    <a:cubicBezTo>
                      <a:pt x="843118" y="665201"/>
                      <a:pt x="825360" y="608376"/>
                      <a:pt x="836959" y="658641"/>
                    </a:cubicBezTo>
                    <a:cubicBezTo>
                      <a:pt x="838371" y="664759"/>
                      <a:pt x="842916" y="676512"/>
                      <a:pt x="842916" y="676512"/>
                    </a:cubicBezTo>
                    <a:cubicBezTo>
                      <a:pt x="835039" y="708026"/>
                      <a:pt x="845734" y="670918"/>
                      <a:pt x="833981" y="697361"/>
                    </a:cubicBezTo>
                    <a:cubicBezTo>
                      <a:pt x="831431" y="703099"/>
                      <a:pt x="830010" y="709275"/>
                      <a:pt x="828024" y="715232"/>
                    </a:cubicBezTo>
                    <a:lnTo>
                      <a:pt x="822067" y="733103"/>
                    </a:lnTo>
                    <a:lnTo>
                      <a:pt x="816110" y="750974"/>
                    </a:lnTo>
                    <a:lnTo>
                      <a:pt x="813131" y="759910"/>
                    </a:lnTo>
                    <a:cubicBezTo>
                      <a:pt x="811156" y="793489"/>
                      <a:pt x="813535" y="806358"/>
                      <a:pt x="804196" y="834372"/>
                    </a:cubicBezTo>
                    <a:cubicBezTo>
                      <a:pt x="803203" y="837351"/>
                      <a:pt x="802621" y="840500"/>
                      <a:pt x="801217" y="843308"/>
                    </a:cubicBezTo>
                    <a:cubicBezTo>
                      <a:pt x="799616" y="846510"/>
                      <a:pt x="797246" y="849265"/>
                      <a:pt x="795260" y="852243"/>
                    </a:cubicBezTo>
                    <a:cubicBezTo>
                      <a:pt x="796253" y="866143"/>
                      <a:pt x="796611" y="880102"/>
                      <a:pt x="798239" y="893942"/>
                    </a:cubicBezTo>
                    <a:cubicBezTo>
                      <a:pt x="798606" y="897060"/>
                      <a:pt x="798997" y="900658"/>
                      <a:pt x="801217" y="902878"/>
                    </a:cubicBezTo>
                    <a:cubicBezTo>
                      <a:pt x="803437" y="905098"/>
                      <a:pt x="807174" y="904863"/>
                      <a:pt x="810153" y="905856"/>
                    </a:cubicBezTo>
                    <a:cubicBezTo>
                      <a:pt x="821074" y="904863"/>
                      <a:pt x="832060" y="904429"/>
                      <a:pt x="842916" y="902878"/>
                    </a:cubicBezTo>
                    <a:cubicBezTo>
                      <a:pt x="853398" y="901381"/>
                      <a:pt x="851348" y="898661"/>
                      <a:pt x="860787" y="893942"/>
                    </a:cubicBezTo>
                    <a:cubicBezTo>
                      <a:pt x="863595" y="892538"/>
                      <a:pt x="866837" y="892201"/>
                      <a:pt x="869723" y="890964"/>
                    </a:cubicBezTo>
                    <a:cubicBezTo>
                      <a:pt x="873804" y="889215"/>
                      <a:pt x="877514" y="886656"/>
                      <a:pt x="881637" y="885007"/>
                    </a:cubicBezTo>
                    <a:cubicBezTo>
                      <a:pt x="887467" y="882675"/>
                      <a:pt x="893551" y="881036"/>
                      <a:pt x="899508" y="879050"/>
                    </a:cubicBezTo>
                    <a:lnTo>
                      <a:pt x="908443" y="876071"/>
                    </a:lnTo>
                    <a:cubicBezTo>
                      <a:pt x="911422" y="875078"/>
                      <a:pt x="914571" y="874497"/>
                      <a:pt x="917379" y="873093"/>
                    </a:cubicBezTo>
                    <a:cubicBezTo>
                      <a:pt x="921350" y="871107"/>
                      <a:pt x="925212" y="868885"/>
                      <a:pt x="929293" y="867136"/>
                    </a:cubicBezTo>
                    <a:cubicBezTo>
                      <a:pt x="932179" y="865899"/>
                      <a:pt x="935420" y="865561"/>
                      <a:pt x="938228" y="864157"/>
                    </a:cubicBezTo>
                    <a:cubicBezTo>
                      <a:pt x="941430" y="862556"/>
                      <a:pt x="944056" y="859976"/>
                      <a:pt x="947164" y="858200"/>
                    </a:cubicBezTo>
                    <a:cubicBezTo>
                      <a:pt x="954716" y="853885"/>
                      <a:pt x="961481" y="852092"/>
                      <a:pt x="968013" y="846286"/>
                    </a:cubicBezTo>
                    <a:cubicBezTo>
                      <a:pt x="992121" y="824856"/>
                      <a:pt x="976395" y="831577"/>
                      <a:pt x="994820" y="825437"/>
                    </a:cubicBezTo>
                    <a:lnTo>
                      <a:pt x="1021626" y="807566"/>
                    </a:lnTo>
                    <a:cubicBezTo>
                      <a:pt x="1024605" y="805580"/>
                      <a:pt x="1028031" y="804140"/>
                      <a:pt x="1030562" y="801609"/>
                    </a:cubicBezTo>
                    <a:cubicBezTo>
                      <a:pt x="1041717" y="790453"/>
                      <a:pt x="1035501" y="794005"/>
                      <a:pt x="1048433" y="789695"/>
                    </a:cubicBezTo>
                    <a:cubicBezTo>
                      <a:pt x="1080367" y="768405"/>
                      <a:pt x="1031896" y="801564"/>
                      <a:pt x="1066304" y="774802"/>
                    </a:cubicBezTo>
                    <a:cubicBezTo>
                      <a:pt x="1071955" y="770407"/>
                      <a:pt x="1079113" y="767950"/>
                      <a:pt x="1084175" y="762888"/>
                    </a:cubicBezTo>
                    <a:cubicBezTo>
                      <a:pt x="1095641" y="751422"/>
                      <a:pt x="1089605" y="756289"/>
                      <a:pt x="1102046" y="747996"/>
                    </a:cubicBezTo>
                    <a:cubicBezTo>
                      <a:pt x="1104032" y="745017"/>
                      <a:pt x="1105711" y="741810"/>
                      <a:pt x="1108003" y="739060"/>
                    </a:cubicBezTo>
                    <a:cubicBezTo>
                      <a:pt x="1110699" y="735824"/>
                      <a:pt x="1114602" y="733630"/>
                      <a:pt x="1116938" y="730125"/>
                    </a:cubicBezTo>
                    <a:cubicBezTo>
                      <a:pt x="1118680" y="727513"/>
                      <a:pt x="1118392" y="723934"/>
                      <a:pt x="1119917" y="721189"/>
                    </a:cubicBezTo>
                    <a:cubicBezTo>
                      <a:pt x="1130137" y="702793"/>
                      <a:pt x="1127714" y="706063"/>
                      <a:pt x="1140766" y="697361"/>
                    </a:cubicBezTo>
                    <a:cubicBezTo>
                      <a:pt x="1142752" y="694383"/>
                      <a:pt x="1143928" y="690662"/>
                      <a:pt x="1146723" y="688426"/>
                    </a:cubicBezTo>
                    <a:cubicBezTo>
                      <a:pt x="1149175" y="686465"/>
                      <a:pt x="1152851" y="686851"/>
                      <a:pt x="1155659" y="685447"/>
                    </a:cubicBezTo>
                    <a:cubicBezTo>
                      <a:pt x="1178747" y="673902"/>
                      <a:pt x="1151075" y="683995"/>
                      <a:pt x="1173530" y="676512"/>
                    </a:cubicBezTo>
                    <a:lnTo>
                      <a:pt x="1194379" y="679490"/>
                    </a:lnTo>
                    <a:cubicBezTo>
                      <a:pt x="1198309" y="684075"/>
                      <a:pt x="1192585" y="691439"/>
                      <a:pt x="1191401" y="697361"/>
                    </a:cubicBezTo>
                    <a:cubicBezTo>
                      <a:pt x="1189669" y="706021"/>
                      <a:pt x="1187732" y="713815"/>
                      <a:pt x="1182465" y="721189"/>
                    </a:cubicBezTo>
                    <a:cubicBezTo>
                      <a:pt x="1180017" y="724617"/>
                      <a:pt x="1176855" y="727539"/>
                      <a:pt x="1173530" y="730125"/>
                    </a:cubicBezTo>
                    <a:cubicBezTo>
                      <a:pt x="1173520" y="730133"/>
                      <a:pt x="1151196" y="745014"/>
                      <a:pt x="1146723" y="747996"/>
                    </a:cubicBezTo>
                    <a:cubicBezTo>
                      <a:pt x="1143745" y="749982"/>
                      <a:pt x="1139936" y="751089"/>
                      <a:pt x="1137788" y="753953"/>
                    </a:cubicBezTo>
                    <a:lnTo>
                      <a:pt x="1128852" y="765867"/>
                    </a:lnTo>
                    <a:cubicBezTo>
                      <a:pt x="1125874" y="774800"/>
                      <a:pt x="1117160" y="791651"/>
                      <a:pt x="1125874" y="801609"/>
                    </a:cubicBezTo>
                    <a:cubicBezTo>
                      <a:pt x="1130009" y="806335"/>
                      <a:pt x="1143745" y="807566"/>
                      <a:pt x="1143745" y="807566"/>
                    </a:cubicBezTo>
                    <a:cubicBezTo>
                      <a:pt x="1147716" y="813523"/>
                      <a:pt x="1149702" y="821466"/>
                      <a:pt x="1155659" y="825437"/>
                    </a:cubicBezTo>
                    <a:lnTo>
                      <a:pt x="1182465" y="843308"/>
                    </a:lnTo>
                    <a:lnTo>
                      <a:pt x="1200336" y="855222"/>
                    </a:lnTo>
                    <a:cubicBezTo>
                      <a:pt x="1203315" y="858200"/>
                      <a:pt x="1205615" y="862067"/>
                      <a:pt x="1209272" y="864157"/>
                    </a:cubicBezTo>
                    <a:cubicBezTo>
                      <a:pt x="1212826" y="866188"/>
                      <a:pt x="1217265" y="865960"/>
                      <a:pt x="1221186" y="867136"/>
                    </a:cubicBezTo>
                    <a:cubicBezTo>
                      <a:pt x="1227200" y="868940"/>
                      <a:pt x="1233100" y="871107"/>
                      <a:pt x="1239057" y="873093"/>
                    </a:cubicBezTo>
                    <a:cubicBezTo>
                      <a:pt x="1242035" y="874086"/>
                      <a:pt x="1244895" y="875555"/>
                      <a:pt x="1247992" y="876071"/>
                    </a:cubicBezTo>
                    <a:cubicBezTo>
                      <a:pt x="1269901" y="879723"/>
                      <a:pt x="1260004" y="877586"/>
                      <a:pt x="1277777" y="882028"/>
                    </a:cubicBezTo>
                    <a:cubicBezTo>
                      <a:pt x="1276784" y="886992"/>
                      <a:pt x="1277063" y="892393"/>
                      <a:pt x="1274799" y="896921"/>
                    </a:cubicBezTo>
                    <a:cubicBezTo>
                      <a:pt x="1269154" y="908211"/>
                      <a:pt x="1265751" y="904423"/>
                      <a:pt x="1256928" y="908835"/>
                    </a:cubicBezTo>
                    <a:cubicBezTo>
                      <a:pt x="1253726" y="910436"/>
                      <a:pt x="1250971" y="912806"/>
                      <a:pt x="1247992" y="914792"/>
                    </a:cubicBezTo>
                    <a:cubicBezTo>
                      <a:pt x="1246999" y="917770"/>
                      <a:pt x="1243848" y="920812"/>
                      <a:pt x="1245014" y="923727"/>
                    </a:cubicBezTo>
                    <a:cubicBezTo>
                      <a:pt x="1246343" y="927051"/>
                      <a:pt x="1251713" y="926889"/>
                      <a:pt x="1253949" y="929684"/>
                    </a:cubicBezTo>
                    <a:cubicBezTo>
                      <a:pt x="1255910" y="932136"/>
                      <a:pt x="1255935" y="935641"/>
                      <a:pt x="1256928" y="938620"/>
                    </a:cubicBezTo>
                    <a:cubicBezTo>
                      <a:pt x="1253949" y="940606"/>
                      <a:pt x="1250742" y="942285"/>
                      <a:pt x="1247992" y="944577"/>
                    </a:cubicBezTo>
                    <a:cubicBezTo>
                      <a:pt x="1244756" y="947273"/>
                      <a:pt x="1242562" y="951176"/>
                      <a:pt x="1239057" y="953512"/>
                    </a:cubicBezTo>
                    <a:cubicBezTo>
                      <a:pt x="1236445" y="955254"/>
                      <a:pt x="1232929" y="955087"/>
                      <a:pt x="1230121" y="956491"/>
                    </a:cubicBezTo>
                    <a:cubicBezTo>
                      <a:pt x="1226919" y="958092"/>
                      <a:pt x="1224758" y="962215"/>
                      <a:pt x="1221186" y="962448"/>
                    </a:cubicBezTo>
                    <a:cubicBezTo>
                      <a:pt x="1178573" y="965227"/>
                      <a:pt x="1135802" y="964433"/>
                      <a:pt x="1093110" y="965426"/>
                    </a:cubicBezTo>
                    <a:lnTo>
                      <a:pt x="1081196" y="983297"/>
                    </a:lnTo>
                    <a:cubicBezTo>
                      <a:pt x="1079210" y="986276"/>
                      <a:pt x="1078635" y="991101"/>
                      <a:pt x="1075239" y="992233"/>
                    </a:cubicBezTo>
                    <a:lnTo>
                      <a:pt x="1057368" y="998190"/>
                    </a:lnTo>
                    <a:cubicBezTo>
                      <a:pt x="1054390" y="999183"/>
                      <a:pt x="1051557" y="1000856"/>
                      <a:pt x="1048433" y="1001168"/>
                    </a:cubicBezTo>
                    <a:lnTo>
                      <a:pt x="1018648" y="1004147"/>
                    </a:lnTo>
                    <a:cubicBezTo>
                      <a:pt x="1014677" y="1005140"/>
                      <a:pt x="1010395" y="1005294"/>
                      <a:pt x="1006734" y="1007125"/>
                    </a:cubicBezTo>
                    <a:cubicBezTo>
                      <a:pt x="1000330" y="1010327"/>
                      <a:pt x="988863" y="1019039"/>
                      <a:pt x="988863" y="1019039"/>
                    </a:cubicBezTo>
                    <a:cubicBezTo>
                      <a:pt x="986877" y="1022018"/>
                      <a:pt x="985942" y="1026078"/>
                      <a:pt x="982906" y="1027975"/>
                    </a:cubicBezTo>
                    <a:cubicBezTo>
                      <a:pt x="977581" y="1031303"/>
                      <a:pt x="965035" y="1033932"/>
                      <a:pt x="965035" y="1033932"/>
                    </a:cubicBezTo>
                    <a:cubicBezTo>
                      <a:pt x="960210" y="1033243"/>
                      <a:pt x="939290" y="1030983"/>
                      <a:pt x="932271" y="1027975"/>
                    </a:cubicBezTo>
                    <a:cubicBezTo>
                      <a:pt x="928981" y="1026565"/>
                      <a:pt x="926538" y="1023619"/>
                      <a:pt x="923336" y="1022018"/>
                    </a:cubicBezTo>
                    <a:cubicBezTo>
                      <a:pt x="920528" y="1020614"/>
                      <a:pt x="917379" y="1020032"/>
                      <a:pt x="914400" y="1019039"/>
                    </a:cubicBezTo>
                    <a:cubicBezTo>
                      <a:pt x="906724" y="1020136"/>
                      <a:pt x="892930" y="1020839"/>
                      <a:pt x="884615" y="1024996"/>
                    </a:cubicBezTo>
                    <a:cubicBezTo>
                      <a:pt x="865133" y="1034737"/>
                      <a:pt x="886499" y="1026719"/>
                      <a:pt x="866744" y="1039889"/>
                    </a:cubicBezTo>
                    <a:cubicBezTo>
                      <a:pt x="864132" y="1041630"/>
                      <a:pt x="860787" y="1041874"/>
                      <a:pt x="857809" y="1042867"/>
                    </a:cubicBezTo>
                    <a:cubicBezTo>
                      <a:pt x="837326" y="1056523"/>
                      <a:pt x="846730" y="1052517"/>
                      <a:pt x="831002" y="1057760"/>
                    </a:cubicBezTo>
                    <a:cubicBezTo>
                      <a:pt x="828024" y="1060738"/>
                      <a:pt x="824763" y="1063459"/>
                      <a:pt x="822067" y="1066695"/>
                    </a:cubicBezTo>
                    <a:cubicBezTo>
                      <a:pt x="814474" y="1075807"/>
                      <a:pt x="818739" y="1076448"/>
                      <a:pt x="807174" y="1081588"/>
                    </a:cubicBezTo>
                    <a:cubicBezTo>
                      <a:pt x="801436" y="1084138"/>
                      <a:pt x="789303" y="1087545"/>
                      <a:pt x="789303" y="1087545"/>
                    </a:cubicBezTo>
                    <a:cubicBezTo>
                      <a:pt x="786325" y="1086552"/>
                      <a:pt x="782820" y="1086527"/>
                      <a:pt x="780368" y="1084566"/>
                    </a:cubicBezTo>
                    <a:cubicBezTo>
                      <a:pt x="764236" y="1071660"/>
                      <a:pt x="785579" y="1078609"/>
                      <a:pt x="765475" y="1069674"/>
                    </a:cubicBezTo>
                    <a:cubicBezTo>
                      <a:pt x="759737" y="1067124"/>
                      <a:pt x="747604" y="1063717"/>
                      <a:pt x="747604" y="1063717"/>
                    </a:cubicBezTo>
                    <a:cubicBezTo>
                      <a:pt x="741753" y="1064692"/>
                      <a:pt x="721393" y="1067887"/>
                      <a:pt x="714841" y="1069674"/>
                    </a:cubicBezTo>
                    <a:cubicBezTo>
                      <a:pt x="683790" y="1078143"/>
                      <a:pt x="708928" y="1072039"/>
                      <a:pt x="685056" y="1081588"/>
                    </a:cubicBezTo>
                    <a:cubicBezTo>
                      <a:pt x="679226" y="1083920"/>
                      <a:pt x="673142" y="1085559"/>
                      <a:pt x="667185" y="1087545"/>
                    </a:cubicBezTo>
                    <a:lnTo>
                      <a:pt x="658249" y="1090523"/>
                    </a:lnTo>
                    <a:cubicBezTo>
                      <a:pt x="625485" y="1112365"/>
                      <a:pt x="647526" y="1102040"/>
                      <a:pt x="586765" y="1105416"/>
                    </a:cubicBezTo>
                    <a:cubicBezTo>
                      <a:pt x="543040" y="1134566"/>
                      <a:pt x="589040" y="1104966"/>
                      <a:pt x="556980" y="1123287"/>
                    </a:cubicBezTo>
                    <a:cubicBezTo>
                      <a:pt x="553872" y="1125063"/>
                      <a:pt x="551504" y="1128322"/>
                      <a:pt x="548045" y="1129244"/>
                    </a:cubicBezTo>
                    <a:cubicBezTo>
                      <a:pt x="536374" y="1132356"/>
                      <a:pt x="523762" y="1131382"/>
                      <a:pt x="512303" y="1135201"/>
                    </a:cubicBezTo>
                    <a:lnTo>
                      <a:pt x="503367" y="1138179"/>
                    </a:lnTo>
                    <a:cubicBezTo>
                      <a:pt x="493316" y="1168331"/>
                      <a:pt x="503671" y="1156532"/>
                      <a:pt x="458690" y="1153072"/>
                    </a:cubicBezTo>
                    <a:cubicBezTo>
                      <a:pt x="455711" y="1152079"/>
                      <a:pt x="452562" y="1151497"/>
                      <a:pt x="449754" y="1150093"/>
                    </a:cubicBezTo>
                    <a:cubicBezTo>
                      <a:pt x="446552" y="1148492"/>
                      <a:pt x="444391" y="1144359"/>
                      <a:pt x="440818" y="1144136"/>
                    </a:cubicBezTo>
                    <a:cubicBezTo>
                      <a:pt x="427898" y="1143329"/>
                      <a:pt x="415005" y="1146122"/>
                      <a:pt x="402098" y="1147115"/>
                    </a:cubicBezTo>
                    <a:cubicBezTo>
                      <a:pt x="379643" y="1154598"/>
                      <a:pt x="407315" y="1144505"/>
                      <a:pt x="384227" y="1156050"/>
                    </a:cubicBezTo>
                    <a:cubicBezTo>
                      <a:pt x="379951" y="1158188"/>
                      <a:pt x="367199" y="1161052"/>
                      <a:pt x="363377" y="1162007"/>
                    </a:cubicBezTo>
                    <a:cubicBezTo>
                      <a:pt x="346499" y="1161014"/>
                      <a:pt x="329566" y="1160711"/>
                      <a:pt x="312743" y="1159029"/>
                    </a:cubicBezTo>
                    <a:cubicBezTo>
                      <a:pt x="309619" y="1158717"/>
                      <a:pt x="306027" y="1158270"/>
                      <a:pt x="303807" y="1156050"/>
                    </a:cubicBezTo>
                    <a:cubicBezTo>
                      <a:pt x="298745" y="1150988"/>
                      <a:pt x="295864" y="1144136"/>
                      <a:pt x="291893" y="1138179"/>
                    </a:cubicBezTo>
                    <a:cubicBezTo>
                      <a:pt x="289907" y="1135201"/>
                      <a:pt x="289138" y="1130845"/>
                      <a:pt x="285936" y="1129244"/>
                    </a:cubicBezTo>
                    <a:lnTo>
                      <a:pt x="274022" y="1123287"/>
                    </a:lnTo>
                    <a:cubicBezTo>
                      <a:pt x="271044" y="1120308"/>
                      <a:pt x="268592" y="1116688"/>
                      <a:pt x="265087" y="1114351"/>
                    </a:cubicBezTo>
                    <a:cubicBezTo>
                      <a:pt x="262475" y="1112609"/>
                      <a:pt x="259254" y="1111850"/>
                      <a:pt x="256151" y="1111373"/>
                    </a:cubicBezTo>
                    <a:cubicBezTo>
                      <a:pt x="246289" y="1109856"/>
                      <a:pt x="236294" y="1109387"/>
                      <a:pt x="226366" y="1108394"/>
                    </a:cubicBezTo>
                    <a:cubicBezTo>
                      <a:pt x="225373" y="1104423"/>
                      <a:pt x="225659" y="1099886"/>
                      <a:pt x="223388" y="1096480"/>
                    </a:cubicBezTo>
                    <a:cubicBezTo>
                      <a:pt x="221402" y="1093501"/>
                      <a:pt x="217723" y="1091977"/>
                      <a:pt x="214452" y="1090523"/>
                    </a:cubicBezTo>
                    <a:cubicBezTo>
                      <a:pt x="191842" y="1080474"/>
                      <a:pt x="180456" y="1083491"/>
                      <a:pt x="151904" y="1081588"/>
                    </a:cubicBezTo>
                    <a:cubicBezTo>
                      <a:pt x="148925" y="1079602"/>
                      <a:pt x="146239" y="1077085"/>
                      <a:pt x="142968" y="1075631"/>
                    </a:cubicBezTo>
                    <a:cubicBezTo>
                      <a:pt x="137230" y="1073081"/>
                      <a:pt x="125097" y="1069674"/>
                      <a:pt x="125097" y="1069674"/>
                    </a:cubicBezTo>
                    <a:cubicBezTo>
                      <a:pt x="119140" y="1070667"/>
                      <a:pt x="112801" y="1070329"/>
                      <a:pt x="107226" y="1072652"/>
                    </a:cubicBezTo>
                    <a:cubicBezTo>
                      <a:pt x="100617" y="1075406"/>
                      <a:pt x="96301" y="1082829"/>
                      <a:pt x="89355" y="1084566"/>
                    </a:cubicBezTo>
                    <a:lnTo>
                      <a:pt x="77441" y="1087545"/>
                    </a:lnTo>
                    <a:cubicBezTo>
                      <a:pt x="72477" y="1086552"/>
                      <a:pt x="65586" y="1088616"/>
                      <a:pt x="62549" y="1084566"/>
                    </a:cubicBezTo>
                    <a:cubicBezTo>
                      <a:pt x="60401" y="1081702"/>
                      <a:pt x="67846" y="1079149"/>
                      <a:pt x="68506" y="1075631"/>
                    </a:cubicBezTo>
                    <a:cubicBezTo>
                      <a:pt x="68810" y="1074007"/>
                      <a:pt x="68096" y="1039434"/>
                      <a:pt x="74463" y="1027975"/>
                    </a:cubicBezTo>
                    <a:cubicBezTo>
                      <a:pt x="77940" y="1021717"/>
                      <a:pt x="86377" y="1010104"/>
                      <a:pt x="86377" y="1010104"/>
                    </a:cubicBezTo>
                    <a:cubicBezTo>
                      <a:pt x="90038" y="999120"/>
                      <a:pt x="91451" y="999806"/>
                      <a:pt x="86377" y="986276"/>
                    </a:cubicBezTo>
                    <a:cubicBezTo>
                      <a:pt x="85120" y="982924"/>
                      <a:pt x="82021" y="980542"/>
                      <a:pt x="80420" y="977340"/>
                    </a:cubicBezTo>
                    <a:cubicBezTo>
                      <a:pt x="75575" y="967651"/>
                      <a:pt x="80019" y="968004"/>
                      <a:pt x="71484" y="959469"/>
                    </a:cubicBezTo>
                    <a:cubicBezTo>
                      <a:pt x="68953" y="956938"/>
                      <a:pt x="65299" y="955804"/>
                      <a:pt x="62549" y="953512"/>
                    </a:cubicBezTo>
                    <a:cubicBezTo>
                      <a:pt x="39616" y="934402"/>
                      <a:pt x="66862" y="953410"/>
                      <a:pt x="44678" y="938620"/>
                    </a:cubicBezTo>
                    <a:cubicBezTo>
                      <a:pt x="42692" y="935641"/>
                      <a:pt x="41516" y="931920"/>
                      <a:pt x="38721" y="929684"/>
                    </a:cubicBezTo>
                    <a:cubicBezTo>
                      <a:pt x="36269" y="927723"/>
                      <a:pt x="32397" y="928448"/>
                      <a:pt x="29785" y="926706"/>
                    </a:cubicBezTo>
                    <a:cubicBezTo>
                      <a:pt x="26280" y="924369"/>
                      <a:pt x="23828" y="920749"/>
                      <a:pt x="20850" y="917770"/>
                    </a:cubicBezTo>
                    <a:cubicBezTo>
                      <a:pt x="19857" y="914792"/>
                      <a:pt x="20091" y="911055"/>
                      <a:pt x="17871" y="908835"/>
                    </a:cubicBezTo>
                    <a:cubicBezTo>
                      <a:pt x="12808" y="903773"/>
                      <a:pt x="0" y="896921"/>
                      <a:pt x="0" y="896921"/>
                    </a:cubicBezTo>
                    <a:cubicBezTo>
                      <a:pt x="993" y="893942"/>
                      <a:pt x="1575" y="890793"/>
                      <a:pt x="2979" y="887985"/>
                    </a:cubicBezTo>
                    <a:cubicBezTo>
                      <a:pt x="4580" y="884783"/>
                      <a:pt x="8348" y="882581"/>
                      <a:pt x="8936" y="879050"/>
                    </a:cubicBezTo>
                    <a:cubicBezTo>
                      <a:pt x="17185" y="829552"/>
                      <a:pt x="-3311" y="839446"/>
                      <a:pt x="20850" y="831394"/>
                    </a:cubicBezTo>
                    <a:cubicBezTo>
                      <a:pt x="22774" y="825620"/>
                      <a:pt x="26128" y="816318"/>
                      <a:pt x="26807" y="810544"/>
                    </a:cubicBezTo>
                    <a:cubicBezTo>
                      <a:pt x="28319" y="797688"/>
                      <a:pt x="28792" y="784731"/>
                      <a:pt x="29785" y="771824"/>
                    </a:cubicBezTo>
                    <a:cubicBezTo>
                      <a:pt x="30778" y="736082"/>
                      <a:pt x="26600" y="699819"/>
                      <a:pt x="32764" y="664598"/>
                    </a:cubicBezTo>
                    <a:cubicBezTo>
                      <a:pt x="34565" y="654309"/>
                      <a:pt x="52036" y="653472"/>
                      <a:pt x="59570" y="649705"/>
                    </a:cubicBezTo>
                    <a:cubicBezTo>
                      <a:pt x="62772" y="648104"/>
                      <a:pt x="65527" y="645734"/>
                      <a:pt x="68506" y="643748"/>
                    </a:cubicBezTo>
                    <a:cubicBezTo>
                      <a:pt x="82161" y="623265"/>
                      <a:pt x="73628" y="628141"/>
                      <a:pt x="89355" y="622898"/>
                    </a:cubicBezTo>
                    <a:cubicBezTo>
                      <a:pt x="91341" y="619920"/>
                      <a:pt x="94180" y="617359"/>
                      <a:pt x="95312" y="613963"/>
                    </a:cubicBezTo>
                    <a:cubicBezTo>
                      <a:pt x="98527" y="604320"/>
                      <a:pt x="98505" y="584455"/>
                      <a:pt x="101269" y="575242"/>
                    </a:cubicBezTo>
                    <a:cubicBezTo>
                      <a:pt x="104813" y="563429"/>
                      <a:pt x="107475" y="567672"/>
                      <a:pt x="116162" y="563328"/>
                    </a:cubicBezTo>
                    <a:cubicBezTo>
                      <a:pt x="119364" y="561727"/>
                      <a:pt x="122119" y="559357"/>
                      <a:pt x="125097" y="557371"/>
                    </a:cubicBezTo>
                    <a:cubicBezTo>
                      <a:pt x="128737" y="550091"/>
                      <a:pt x="132281" y="544407"/>
                      <a:pt x="134033" y="536522"/>
                    </a:cubicBezTo>
                    <a:cubicBezTo>
                      <a:pt x="136075" y="527331"/>
                      <a:pt x="134565" y="516438"/>
                      <a:pt x="142968" y="509715"/>
                    </a:cubicBezTo>
                    <a:cubicBezTo>
                      <a:pt x="145420" y="507754"/>
                      <a:pt x="148925" y="507730"/>
                      <a:pt x="151904" y="506737"/>
                    </a:cubicBezTo>
                    <a:cubicBezTo>
                      <a:pt x="154882" y="503758"/>
                      <a:pt x="158749" y="501458"/>
                      <a:pt x="160839" y="497801"/>
                    </a:cubicBezTo>
                    <a:cubicBezTo>
                      <a:pt x="163041" y="493947"/>
                      <a:pt x="166452" y="469391"/>
                      <a:pt x="166796" y="468016"/>
                    </a:cubicBezTo>
                    <a:cubicBezTo>
                      <a:pt x="168319" y="461924"/>
                      <a:pt x="172753" y="450145"/>
                      <a:pt x="172753" y="450145"/>
                    </a:cubicBezTo>
                    <a:cubicBezTo>
                      <a:pt x="167947" y="426112"/>
                      <a:pt x="163548" y="410571"/>
                      <a:pt x="172753" y="381640"/>
                    </a:cubicBezTo>
                    <a:cubicBezTo>
                      <a:pt x="174924" y="374818"/>
                      <a:pt x="190624" y="369726"/>
                      <a:pt x="190624" y="369726"/>
                    </a:cubicBezTo>
                    <a:lnTo>
                      <a:pt x="199560" y="342919"/>
                    </a:lnTo>
                    <a:lnTo>
                      <a:pt x="202538" y="333984"/>
                    </a:lnTo>
                    <a:cubicBezTo>
                      <a:pt x="203531" y="327034"/>
                      <a:pt x="204140" y="320018"/>
                      <a:pt x="205517" y="313134"/>
                    </a:cubicBezTo>
                    <a:cubicBezTo>
                      <a:pt x="206133" y="310056"/>
                      <a:pt x="207633" y="307218"/>
                      <a:pt x="208495" y="304199"/>
                    </a:cubicBezTo>
                    <a:cubicBezTo>
                      <a:pt x="209620" y="300263"/>
                      <a:pt x="210298" y="296206"/>
                      <a:pt x="211474" y="292285"/>
                    </a:cubicBezTo>
                    <a:cubicBezTo>
                      <a:pt x="222345" y="256052"/>
                      <a:pt x="213549" y="289945"/>
                      <a:pt x="220409" y="262500"/>
                    </a:cubicBezTo>
                    <a:cubicBezTo>
                      <a:pt x="221402" y="250586"/>
                      <a:pt x="221905" y="238621"/>
                      <a:pt x="223388" y="226758"/>
                    </a:cubicBezTo>
                    <a:cubicBezTo>
                      <a:pt x="223896" y="222696"/>
                      <a:pt x="224335" y="218398"/>
                      <a:pt x="226366" y="214844"/>
                    </a:cubicBezTo>
                    <a:cubicBezTo>
                      <a:pt x="228456" y="211187"/>
                      <a:pt x="232066" y="208605"/>
                      <a:pt x="235302" y="205908"/>
                    </a:cubicBezTo>
                    <a:cubicBezTo>
                      <a:pt x="243001" y="199492"/>
                      <a:pt x="244216" y="199958"/>
                      <a:pt x="253173" y="196973"/>
                    </a:cubicBezTo>
                    <a:cubicBezTo>
                      <a:pt x="256151" y="193994"/>
                      <a:pt x="257978" y="188863"/>
                      <a:pt x="262108" y="188037"/>
                    </a:cubicBezTo>
                    <a:cubicBezTo>
                      <a:pt x="276851" y="185088"/>
                      <a:pt x="282037" y="190402"/>
                      <a:pt x="291893" y="196973"/>
                    </a:cubicBezTo>
                    <a:cubicBezTo>
                      <a:pt x="304800" y="195980"/>
                      <a:pt x="317891" y="196380"/>
                      <a:pt x="330614" y="193994"/>
                    </a:cubicBezTo>
                    <a:cubicBezTo>
                      <a:pt x="341693" y="191917"/>
                      <a:pt x="338827" y="186503"/>
                      <a:pt x="342528" y="179102"/>
                    </a:cubicBezTo>
                    <a:cubicBezTo>
                      <a:pt x="344129" y="175900"/>
                      <a:pt x="345690" y="172402"/>
                      <a:pt x="348485" y="170166"/>
                    </a:cubicBezTo>
                    <a:cubicBezTo>
                      <a:pt x="352343" y="167080"/>
                      <a:pt x="375112" y="164239"/>
                      <a:pt x="375291" y="164209"/>
                    </a:cubicBezTo>
                    <a:cubicBezTo>
                      <a:pt x="378270" y="162223"/>
                      <a:pt x="381025" y="159853"/>
                      <a:pt x="384227" y="158252"/>
                    </a:cubicBezTo>
                    <a:cubicBezTo>
                      <a:pt x="387035" y="156848"/>
                      <a:pt x="390550" y="157015"/>
                      <a:pt x="393162" y="155274"/>
                    </a:cubicBezTo>
                    <a:cubicBezTo>
                      <a:pt x="407189" y="145923"/>
                      <a:pt x="396418" y="146877"/>
                      <a:pt x="411033" y="140381"/>
                    </a:cubicBezTo>
                    <a:cubicBezTo>
                      <a:pt x="416771" y="137831"/>
                      <a:pt x="428904" y="134424"/>
                      <a:pt x="428904" y="134424"/>
                    </a:cubicBezTo>
                    <a:cubicBezTo>
                      <a:pt x="432875" y="128467"/>
                      <a:pt x="434861" y="120524"/>
                      <a:pt x="440818" y="116553"/>
                    </a:cubicBezTo>
                    <a:lnTo>
                      <a:pt x="458690" y="104639"/>
                    </a:lnTo>
                    <a:cubicBezTo>
                      <a:pt x="458834" y="103343"/>
                      <a:pt x="461289" y="64186"/>
                      <a:pt x="467625" y="59962"/>
                    </a:cubicBezTo>
                    <a:cubicBezTo>
                      <a:pt x="470604" y="57976"/>
                      <a:pt x="473290" y="55459"/>
                      <a:pt x="476561" y="54005"/>
                    </a:cubicBezTo>
                    <a:cubicBezTo>
                      <a:pt x="482299" y="51455"/>
                      <a:pt x="494432" y="48048"/>
                      <a:pt x="494432" y="48048"/>
                    </a:cubicBezTo>
                    <a:cubicBezTo>
                      <a:pt x="497410" y="46062"/>
                      <a:pt x="500096" y="43545"/>
                      <a:pt x="503367" y="42091"/>
                    </a:cubicBezTo>
                    <a:cubicBezTo>
                      <a:pt x="509105" y="39541"/>
                      <a:pt x="521238" y="36134"/>
                      <a:pt x="521238" y="36134"/>
                    </a:cubicBezTo>
                    <a:cubicBezTo>
                      <a:pt x="524217" y="34148"/>
                      <a:pt x="526972" y="31778"/>
                      <a:pt x="530174" y="30177"/>
                    </a:cubicBezTo>
                    <a:cubicBezTo>
                      <a:pt x="532982" y="28773"/>
                      <a:pt x="536497" y="28939"/>
                      <a:pt x="539109" y="27198"/>
                    </a:cubicBezTo>
                    <a:cubicBezTo>
                      <a:pt x="550266" y="19760"/>
                      <a:pt x="544804" y="17177"/>
                      <a:pt x="556980" y="12306"/>
                    </a:cubicBezTo>
                    <a:cubicBezTo>
                      <a:pt x="558824" y="11569"/>
                      <a:pt x="544569" y="1881"/>
                      <a:pt x="545066" y="392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2" name="Forma libre 11"/>
              <p:cNvSpPr/>
              <p:nvPr/>
            </p:nvSpPr>
            <p:spPr>
              <a:xfrm>
                <a:off x="2338762" y="1813117"/>
                <a:ext cx="1399896" cy="926789"/>
              </a:xfrm>
              <a:custGeom>
                <a:avLst/>
                <a:gdLst>
                  <a:gd name="connsiteX0" fmla="*/ 56591 w 1399896"/>
                  <a:gd name="connsiteY0" fmla="*/ 71959 h 926789"/>
                  <a:gd name="connsiteX1" fmla="*/ 68505 w 1399896"/>
                  <a:gd name="connsiteY1" fmla="*/ 57067 h 926789"/>
                  <a:gd name="connsiteX2" fmla="*/ 77441 w 1399896"/>
                  <a:gd name="connsiteY2" fmla="*/ 51110 h 926789"/>
                  <a:gd name="connsiteX3" fmla="*/ 83398 w 1399896"/>
                  <a:gd name="connsiteY3" fmla="*/ 30260 h 926789"/>
                  <a:gd name="connsiteX4" fmla="*/ 89355 w 1399896"/>
                  <a:gd name="connsiteY4" fmla="*/ 21325 h 926789"/>
                  <a:gd name="connsiteX5" fmla="*/ 110204 w 1399896"/>
                  <a:gd name="connsiteY5" fmla="*/ 12389 h 926789"/>
                  <a:gd name="connsiteX6" fmla="*/ 139989 w 1399896"/>
                  <a:gd name="connsiteY6" fmla="*/ 6432 h 926789"/>
                  <a:gd name="connsiteX7" fmla="*/ 181688 w 1399896"/>
                  <a:gd name="connsiteY7" fmla="*/ 475 h 926789"/>
                  <a:gd name="connsiteX8" fmla="*/ 259129 w 1399896"/>
                  <a:gd name="connsiteY8" fmla="*/ 6432 h 926789"/>
                  <a:gd name="connsiteX9" fmla="*/ 271043 w 1399896"/>
                  <a:gd name="connsiteY9" fmla="*/ 12389 h 926789"/>
                  <a:gd name="connsiteX10" fmla="*/ 279979 w 1399896"/>
                  <a:gd name="connsiteY10" fmla="*/ 15368 h 926789"/>
                  <a:gd name="connsiteX11" fmla="*/ 297850 w 1399896"/>
                  <a:gd name="connsiteY11" fmla="*/ 27282 h 926789"/>
                  <a:gd name="connsiteX12" fmla="*/ 306785 w 1399896"/>
                  <a:gd name="connsiteY12" fmla="*/ 33239 h 926789"/>
                  <a:gd name="connsiteX13" fmla="*/ 315721 w 1399896"/>
                  <a:gd name="connsiteY13" fmla="*/ 51110 h 926789"/>
                  <a:gd name="connsiteX14" fmla="*/ 321678 w 1399896"/>
                  <a:gd name="connsiteY14" fmla="*/ 63024 h 926789"/>
                  <a:gd name="connsiteX15" fmla="*/ 327635 w 1399896"/>
                  <a:gd name="connsiteY15" fmla="*/ 80895 h 926789"/>
                  <a:gd name="connsiteX16" fmla="*/ 345506 w 1399896"/>
                  <a:gd name="connsiteY16" fmla="*/ 107701 h 926789"/>
                  <a:gd name="connsiteX17" fmla="*/ 351463 w 1399896"/>
                  <a:gd name="connsiteY17" fmla="*/ 116637 h 926789"/>
                  <a:gd name="connsiteX18" fmla="*/ 354441 w 1399896"/>
                  <a:gd name="connsiteY18" fmla="*/ 125572 h 926789"/>
                  <a:gd name="connsiteX19" fmla="*/ 464646 w 1399896"/>
                  <a:gd name="connsiteY19" fmla="*/ 116637 h 926789"/>
                  <a:gd name="connsiteX20" fmla="*/ 491453 w 1399896"/>
                  <a:gd name="connsiteY20" fmla="*/ 107701 h 926789"/>
                  <a:gd name="connsiteX21" fmla="*/ 500388 w 1399896"/>
                  <a:gd name="connsiteY21" fmla="*/ 104723 h 926789"/>
                  <a:gd name="connsiteX22" fmla="*/ 604636 w 1399896"/>
                  <a:gd name="connsiteY22" fmla="*/ 110680 h 926789"/>
                  <a:gd name="connsiteX23" fmla="*/ 613571 w 1399896"/>
                  <a:gd name="connsiteY23" fmla="*/ 113658 h 926789"/>
                  <a:gd name="connsiteX24" fmla="*/ 622507 w 1399896"/>
                  <a:gd name="connsiteY24" fmla="*/ 119615 h 926789"/>
                  <a:gd name="connsiteX25" fmla="*/ 682077 w 1399896"/>
                  <a:gd name="connsiteY25" fmla="*/ 119615 h 926789"/>
                  <a:gd name="connsiteX26" fmla="*/ 711862 w 1399896"/>
                  <a:gd name="connsiteY26" fmla="*/ 113658 h 926789"/>
                  <a:gd name="connsiteX27" fmla="*/ 753561 w 1399896"/>
                  <a:gd name="connsiteY27" fmla="*/ 107701 h 926789"/>
                  <a:gd name="connsiteX28" fmla="*/ 771432 w 1399896"/>
                  <a:gd name="connsiteY28" fmla="*/ 101744 h 926789"/>
                  <a:gd name="connsiteX29" fmla="*/ 780367 w 1399896"/>
                  <a:gd name="connsiteY29" fmla="*/ 98766 h 926789"/>
                  <a:gd name="connsiteX30" fmla="*/ 839937 w 1399896"/>
                  <a:gd name="connsiteY30" fmla="*/ 92809 h 926789"/>
                  <a:gd name="connsiteX31" fmla="*/ 848873 w 1399896"/>
                  <a:gd name="connsiteY31" fmla="*/ 89830 h 926789"/>
                  <a:gd name="connsiteX32" fmla="*/ 908443 w 1399896"/>
                  <a:gd name="connsiteY32" fmla="*/ 95787 h 926789"/>
                  <a:gd name="connsiteX33" fmla="*/ 920357 w 1399896"/>
                  <a:gd name="connsiteY33" fmla="*/ 122594 h 926789"/>
                  <a:gd name="connsiteX34" fmla="*/ 923335 w 1399896"/>
                  <a:gd name="connsiteY34" fmla="*/ 131529 h 926789"/>
                  <a:gd name="connsiteX35" fmla="*/ 926314 w 1399896"/>
                  <a:gd name="connsiteY35" fmla="*/ 155357 h 926789"/>
                  <a:gd name="connsiteX36" fmla="*/ 938228 w 1399896"/>
                  <a:gd name="connsiteY36" fmla="*/ 152379 h 926789"/>
                  <a:gd name="connsiteX37" fmla="*/ 941206 w 1399896"/>
                  <a:gd name="connsiteY37" fmla="*/ 140465 h 926789"/>
                  <a:gd name="connsiteX38" fmla="*/ 970991 w 1399896"/>
                  <a:gd name="connsiteY38" fmla="*/ 140465 h 926789"/>
                  <a:gd name="connsiteX39" fmla="*/ 973970 w 1399896"/>
                  <a:gd name="connsiteY39" fmla="*/ 149400 h 926789"/>
                  <a:gd name="connsiteX40" fmla="*/ 976948 w 1399896"/>
                  <a:gd name="connsiteY40" fmla="*/ 170250 h 926789"/>
                  <a:gd name="connsiteX41" fmla="*/ 985884 w 1399896"/>
                  <a:gd name="connsiteY41" fmla="*/ 173228 h 926789"/>
                  <a:gd name="connsiteX42" fmla="*/ 997798 w 1399896"/>
                  <a:gd name="connsiteY42" fmla="*/ 179185 h 926789"/>
                  <a:gd name="connsiteX43" fmla="*/ 1015669 w 1399896"/>
                  <a:gd name="connsiteY43" fmla="*/ 191099 h 926789"/>
                  <a:gd name="connsiteX44" fmla="*/ 1024604 w 1399896"/>
                  <a:gd name="connsiteY44" fmla="*/ 197056 h 926789"/>
                  <a:gd name="connsiteX45" fmla="*/ 1033540 w 1399896"/>
                  <a:gd name="connsiteY45" fmla="*/ 200035 h 926789"/>
                  <a:gd name="connsiteX46" fmla="*/ 1087153 w 1399896"/>
                  <a:gd name="connsiteY46" fmla="*/ 197056 h 926789"/>
                  <a:gd name="connsiteX47" fmla="*/ 1140766 w 1399896"/>
                  <a:gd name="connsiteY47" fmla="*/ 191099 h 926789"/>
                  <a:gd name="connsiteX48" fmla="*/ 1143744 w 1399896"/>
                  <a:gd name="connsiteY48" fmla="*/ 182164 h 926789"/>
                  <a:gd name="connsiteX49" fmla="*/ 1155658 w 1399896"/>
                  <a:gd name="connsiteY49" fmla="*/ 164293 h 926789"/>
                  <a:gd name="connsiteX50" fmla="*/ 1164594 w 1399896"/>
                  <a:gd name="connsiteY50" fmla="*/ 158336 h 926789"/>
                  <a:gd name="connsiteX51" fmla="*/ 1173529 w 1399896"/>
                  <a:gd name="connsiteY51" fmla="*/ 155357 h 926789"/>
                  <a:gd name="connsiteX52" fmla="*/ 1233099 w 1399896"/>
                  <a:gd name="connsiteY52" fmla="*/ 152379 h 926789"/>
                  <a:gd name="connsiteX53" fmla="*/ 1289691 w 1399896"/>
                  <a:gd name="connsiteY53" fmla="*/ 152379 h 926789"/>
                  <a:gd name="connsiteX54" fmla="*/ 1286712 w 1399896"/>
                  <a:gd name="connsiteY54" fmla="*/ 182164 h 926789"/>
                  <a:gd name="connsiteX55" fmla="*/ 1280755 w 1399896"/>
                  <a:gd name="connsiteY55" fmla="*/ 191099 h 926789"/>
                  <a:gd name="connsiteX56" fmla="*/ 1283734 w 1399896"/>
                  <a:gd name="connsiteY56" fmla="*/ 211949 h 926789"/>
                  <a:gd name="connsiteX57" fmla="*/ 1298626 w 1399896"/>
                  <a:gd name="connsiteY57" fmla="*/ 214927 h 926789"/>
                  <a:gd name="connsiteX58" fmla="*/ 1316498 w 1399896"/>
                  <a:gd name="connsiteY58" fmla="*/ 220884 h 926789"/>
                  <a:gd name="connsiteX59" fmla="*/ 1352240 w 1399896"/>
                  <a:gd name="connsiteY59" fmla="*/ 226841 h 926789"/>
                  <a:gd name="connsiteX60" fmla="*/ 1361175 w 1399896"/>
                  <a:gd name="connsiteY60" fmla="*/ 232798 h 926789"/>
                  <a:gd name="connsiteX61" fmla="*/ 1364154 w 1399896"/>
                  <a:gd name="connsiteY61" fmla="*/ 241734 h 926789"/>
                  <a:gd name="connsiteX62" fmla="*/ 1379046 w 1399896"/>
                  <a:gd name="connsiteY62" fmla="*/ 256626 h 926789"/>
                  <a:gd name="connsiteX63" fmla="*/ 1390960 w 1399896"/>
                  <a:gd name="connsiteY63" fmla="*/ 274497 h 926789"/>
                  <a:gd name="connsiteX64" fmla="*/ 1396917 w 1399896"/>
                  <a:gd name="connsiteY64" fmla="*/ 283433 h 926789"/>
                  <a:gd name="connsiteX65" fmla="*/ 1399896 w 1399896"/>
                  <a:gd name="connsiteY65" fmla="*/ 292368 h 926789"/>
                  <a:gd name="connsiteX66" fmla="*/ 1396917 w 1399896"/>
                  <a:gd name="connsiteY66" fmla="*/ 304282 h 926789"/>
                  <a:gd name="connsiteX67" fmla="*/ 1385003 w 1399896"/>
                  <a:gd name="connsiteY67" fmla="*/ 313218 h 926789"/>
                  <a:gd name="connsiteX68" fmla="*/ 1364154 w 1399896"/>
                  <a:gd name="connsiteY68" fmla="*/ 322153 h 926789"/>
                  <a:gd name="connsiteX69" fmla="*/ 1328412 w 1399896"/>
                  <a:gd name="connsiteY69" fmla="*/ 345981 h 926789"/>
                  <a:gd name="connsiteX70" fmla="*/ 1319476 w 1399896"/>
                  <a:gd name="connsiteY70" fmla="*/ 351938 h 926789"/>
                  <a:gd name="connsiteX71" fmla="*/ 1310540 w 1399896"/>
                  <a:gd name="connsiteY71" fmla="*/ 363852 h 926789"/>
                  <a:gd name="connsiteX72" fmla="*/ 1307562 w 1399896"/>
                  <a:gd name="connsiteY72" fmla="*/ 375766 h 926789"/>
                  <a:gd name="connsiteX73" fmla="*/ 1289691 w 1399896"/>
                  <a:gd name="connsiteY73" fmla="*/ 411508 h 926789"/>
                  <a:gd name="connsiteX74" fmla="*/ 1271820 w 1399896"/>
                  <a:gd name="connsiteY74" fmla="*/ 423422 h 926789"/>
                  <a:gd name="connsiteX75" fmla="*/ 1265863 w 1399896"/>
                  <a:gd name="connsiteY75" fmla="*/ 432358 h 926789"/>
                  <a:gd name="connsiteX76" fmla="*/ 1250970 w 1399896"/>
                  <a:gd name="connsiteY76" fmla="*/ 435336 h 926789"/>
                  <a:gd name="connsiteX77" fmla="*/ 1242035 w 1399896"/>
                  <a:gd name="connsiteY77" fmla="*/ 438315 h 926789"/>
                  <a:gd name="connsiteX78" fmla="*/ 1230121 w 1399896"/>
                  <a:gd name="connsiteY78" fmla="*/ 441293 h 926789"/>
                  <a:gd name="connsiteX79" fmla="*/ 1212250 w 1399896"/>
                  <a:gd name="connsiteY79" fmla="*/ 447250 h 926789"/>
                  <a:gd name="connsiteX80" fmla="*/ 1203314 w 1399896"/>
                  <a:gd name="connsiteY80" fmla="*/ 450229 h 926789"/>
                  <a:gd name="connsiteX81" fmla="*/ 1197357 w 1399896"/>
                  <a:gd name="connsiteY81" fmla="*/ 459164 h 926789"/>
                  <a:gd name="connsiteX82" fmla="*/ 1188422 w 1399896"/>
                  <a:gd name="connsiteY82" fmla="*/ 477035 h 926789"/>
                  <a:gd name="connsiteX83" fmla="*/ 1170551 w 1399896"/>
                  <a:gd name="connsiteY83" fmla="*/ 482992 h 926789"/>
                  <a:gd name="connsiteX84" fmla="*/ 1105024 w 1399896"/>
                  <a:gd name="connsiteY84" fmla="*/ 482992 h 926789"/>
                  <a:gd name="connsiteX85" fmla="*/ 1096088 w 1399896"/>
                  <a:gd name="connsiteY85" fmla="*/ 488949 h 926789"/>
                  <a:gd name="connsiteX86" fmla="*/ 1087153 w 1399896"/>
                  <a:gd name="connsiteY86" fmla="*/ 491928 h 926789"/>
                  <a:gd name="connsiteX87" fmla="*/ 1075239 w 1399896"/>
                  <a:gd name="connsiteY87" fmla="*/ 545541 h 926789"/>
                  <a:gd name="connsiteX88" fmla="*/ 1069282 w 1399896"/>
                  <a:gd name="connsiteY88" fmla="*/ 569369 h 926789"/>
                  <a:gd name="connsiteX89" fmla="*/ 1066303 w 1399896"/>
                  <a:gd name="connsiteY89" fmla="*/ 581283 h 926789"/>
                  <a:gd name="connsiteX90" fmla="*/ 1057368 w 1399896"/>
                  <a:gd name="connsiteY90" fmla="*/ 634896 h 926789"/>
                  <a:gd name="connsiteX91" fmla="*/ 1045454 w 1399896"/>
                  <a:gd name="connsiteY91" fmla="*/ 652767 h 926789"/>
                  <a:gd name="connsiteX92" fmla="*/ 1039497 w 1399896"/>
                  <a:gd name="connsiteY92" fmla="*/ 670638 h 926789"/>
                  <a:gd name="connsiteX93" fmla="*/ 1036518 w 1399896"/>
                  <a:gd name="connsiteY93" fmla="*/ 679573 h 926789"/>
                  <a:gd name="connsiteX94" fmla="*/ 1030561 w 1399896"/>
                  <a:gd name="connsiteY94" fmla="*/ 688509 h 926789"/>
                  <a:gd name="connsiteX95" fmla="*/ 1027583 w 1399896"/>
                  <a:gd name="connsiteY95" fmla="*/ 697444 h 926789"/>
                  <a:gd name="connsiteX96" fmla="*/ 1033540 w 1399896"/>
                  <a:gd name="connsiteY96" fmla="*/ 721272 h 926789"/>
                  <a:gd name="connsiteX97" fmla="*/ 1021626 w 1399896"/>
                  <a:gd name="connsiteY97" fmla="*/ 736165 h 926789"/>
                  <a:gd name="connsiteX98" fmla="*/ 1012690 w 1399896"/>
                  <a:gd name="connsiteY98" fmla="*/ 754036 h 926789"/>
                  <a:gd name="connsiteX99" fmla="*/ 1006733 w 1399896"/>
                  <a:gd name="connsiteY99" fmla="*/ 810627 h 926789"/>
                  <a:gd name="connsiteX100" fmla="*/ 997798 w 1399896"/>
                  <a:gd name="connsiteY100" fmla="*/ 831477 h 926789"/>
                  <a:gd name="connsiteX101" fmla="*/ 994819 w 1399896"/>
                  <a:gd name="connsiteY101" fmla="*/ 840412 h 926789"/>
                  <a:gd name="connsiteX102" fmla="*/ 988862 w 1399896"/>
                  <a:gd name="connsiteY102" fmla="*/ 849348 h 926789"/>
                  <a:gd name="connsiteX103" fmla="*/ 970991 w 1399896"/>
                  <a:gd name="connsiteY103" fmla="*/ 858283 h 926789"/>
                  <a:gd name="connsiteX104" fmla="*/ 965034 w 1399896"/>
                  <a:gd name="connsiteY104" fmla="*/ 867219 h 926789"/>
                  <a:gd name="connsiteX105" fmla="*/ 953120 w 1399896"/>
                  <a:gd name="connsiteY105" fmla="*/ 899982 h 926789"/>
                  <a:gd name="connsiteX106" fmla="*/ 944185 w 1399896"/>
                  <a:gd name="connsiteY106" fmla="*/ 902961 h 926789"/>
                  <a:gd name="connsiteX107" fmla="*/ 926314 w 1399896"/>
                  <a:gd name="connsiteY107" fmla="*/ 920832 h 926789"/>
                  <a:gd name="connsiteX108" fmla="*/ 908443 w 1399896"/>
                  <a:gd name="connsiteY108" fmla="*/ 926789 h 926789"/>
                  <a:gd name="connsiteX109" fmla="*/ 887593 w 1399896"/>
                  <a:gd name="connsiteY109" fmla="*/ 908918 h 926789"/>
                  <a:gd name="connsiteX110" fmla="*/ 869722 w 1399896"/>
                  <a:gd name="connsiteY110" fmla="*/ 897004 h 926789"/>
                  <a:gd name="connsiteX111" fmla="*/ 860787 w 1399896"/>
                  <a:gd name="connsiteY111" fmla="*/ 891047 h 926789"/>
                  <a:gd name="connsiteX112" fmla="*/ 836959 w 1399896"/>
                  <a:gd name="connsiteY112" fmla="*/ 885090 h 926789"/>
                  <a:gd name="connsiteX113" fmla="*/ 828023 w 1399896"/>
                  <a:gd name="connsiteY113" fmla="*/ 861262 h 926789"/>
                  <a:gd name="connsiteX114" fmla="*/ 810152 w 1399896"/>
                  <a:gd name="connsiteY114" fmla="*/ 858283 h 926789"/>
                  <a:gd name="connsiteX115" fmla="*/ 741647 w 1399896"/>
                  <a:gd name="connsiteY115" fmla="*/ 861262 h 926789"/>
                  <a:gd name="connsiteX116" fmla="*/ 723776 w 1399896"/>
                  <a:gd name="connsiteY116" fmla="*/ 867219 h 926789"/>
                  <a:gd name="connsiteX117" fmla="*/ 676120 w 1399896"/>
                  <a:gd name="connsiteY117" fmla="*/ 870197 h 926789"/>
                  <a:gd name="connsiteX118" fmla="*/ 661227 w 1399896"/>
                  <a:gd name="connsiteY118" fmla="*/ 885090 h 926789"/>
                  <a:gd name="connsiteX119" fmla="*/ 643356 w 1399896"/>
                  <a:gd name="connsiteY119" fmla="*/ 897004 h 926789"/>
                  <a:gd name="connsiteX120" fmla="*/ 634421 w 1399896"/>
                  <a:gd name="connsiteY120" fmla="*/ 905939 h 926789"/>
                  <a:gd name="connsiteX121" fmla="*/ 613571 w 1399896"/>
                  <a:gd name="connsiteY121" fmla="*/ 911896 h 926789"/>
                  <a:gd name="connsiteX122" fmla="*/ 595700 w 1399896"/>
                  <a:gd name="connsiteY122" fmla="*/ 908918 h 926789"/>
                  <a:gd name="connsiteX123" fmla="*/ 586765 w 1399896"/>
                  <a:gd name="connsiteY123" fmla="*/ 879133 h 926789"/>
                  <a:gd name="connsiteX124" fmla="*/ 580808 w 1399896"/>
                  <a:gd name="connsiteY124" fmla="*/ 861262 h 926789"/>
                  <a:gd name="connsiteX125" fmla="*/ 577829 w 1399896"/>
                  <a:gd name="connsiteY125" fmla="*/ 834455 h 926789"/>
                  <a:gd name="connsiteX126" fmla="*/ 551023 w 1399896"/>
                  <a:gd name="connsiteY126" fmla="*/ 819563 h 926789"/>
                  <a:gd name="connsiteX127" fmla="*/ 533152 w 1399896"/>
                  <a:gd name="connsiteY127" fmla="*/ 804670 h 926789"/>
                  <a:gd name="connsiteX128" fmla="*/ 524216 w 1399896"/>
                  <a:gd name="connsiteY128" fmla="*/ 801692 h 926789"/>
                  <a:gd name="connsiteX129" fmla="*/ 515281 w 1399896"/>
                  <a:gd name="connsiteY129" fmla="*/ 795735 h 926789"/>
                  <a:gd name="connsiteX130" fmla="*/ 497410 w 1399896"/>
                  <a:gd name="connsiteY130" fmla="*/ 786799 h 926789"/>
                  <a:gd name="connsiteX131" fmla="*/ 494431 w 1399896"/>
                  <a:gd name="connsiteY131" fmla="*/ 771907 h 926789"/>
                  <a:gd name="connsiteX132" fmla="*/ 473582 w 1399896"/>
                  <a:gd name="connsiteY132" fmla="*/ 742122 h 926789"/>
                  <a:gd name="connsiteX133" fmla="*/ 467625 w 1399896"/>
                  <a:gd name="connsiteY133" fmla="*/ 724251 h 926789"/>
                  <a:gd name="connsiteX134" fmla="*/ 464646 w 1399896"/>
                  <a:gd name="connsiteY134" fmla="*/ 715315 h 926789"/>
                  <a:gd name="connsiteX135" fmla="*/ 452732 w 1399896"/>
                  <a:gd name="connsiteY135" fmla="*/ 697444 h 926789"/>
                  <a:gd name="connsiteX136" fmla="*/ 434861 w 1399896"/>
                  <a:gd name="connsiteY136" fmla="*/ 661702 h 926789"/>
                  <a:gd name="connsiteX137" fmla="*/ 425926 w 1399896"/>
                  <a:gd name="connsiteY137" fmla="*/ 655745 h 926789"/>
                  <a:gd name="connsiteX138" fmla="*/ 411033 w 1399896"/>
                  <a:gd name="connsiteY138" fmla="*/ 640853 h 926789"/>
                  <a:gd name="connsiteX139" fmla="*/ 396140 w 1399896"/>
                  <a:gd name="connsiteY139" fmla="*/ 622982 h 926789"/>
                  <a:gd name="connsiteX140" fmla="*/ 393162 w 1399896"/>
                  <a:gd name="connsiteY140" fmla="*/ 614046 h 926789"/>
                  <a:gd name="connsiteX141" fmla="*/ 416990 w 1399896"/>
                  <a:gd name="connsiteY141" fmla="*/ 614046 h 926789"/>
                  <a:gd name="connsiteX142" fmla="*/ 506345 w 1399896"/>
                  <a:gd name="connsiteY142" fmla="*/ 622982 h 926789"/>
                  <a:gd name="connsiteX143" fmla="*/ 524216 w 1399896"/>
                  <a:gd name="connsiteY143" fmla="*/ 614046 h 926789"/>
                  <a:gd name="connsiteX144" fmla="*/ 536130 w 1399896"/>
                  <a:gd name="connsiteY144" fmla="*/ 596175 h 926789"/>
                  <a:gd name="connsiteX145" fmla="*/ 542087 w 1399896"/>
                  <a:gd name="connsiteY145" fmla="*/ 587240 h 926789"/>
                  <a:gd name="connsiteX146" fmla="*/ 559958 w 1399896"/>
                  <a:gd name="connsiteY146" fmla="*/ 575326 h 926789"/>
                  <a:gd name="connsiteX147" fmla="*/ 568894 w 1399896"/>
                  <a:gd name="connsiteY147" fmla="*/ 569369 h 926789"/>
                  <a:gd name="connsiteX148" fmla="*/ 562937 w 1399896"/>
                  <a:gd name="connsiteY148" fmla="*/ 551498 h 926789"/>
                  <a:gd name="connsiteX149" fmla="*/ 559958 w 1399896"/>
                  <a:gd name="connsiteY149" fmla="*/ 542562 h 926789"/>
                  <a:gd name="connsiteX150" fmla="*/ 554001 w 1399896"/>
                  <a:gd name="connsiteY150" fmla="*/ 533627 h 926789"/>
                  <a:gd name="connsiteX151" fmla="*/ 545066 w 1399896"/>
                  <a:gd name="connsiteY151" fmla="*/ 521713 h 926789"/>
                  <a:gd name="connsiteX152" fmla="*/ 539109 w 1399896"/>
                  <a:gd name="connsiteY152" fmla="*/ 509799 h 926789"/>
                  <a:gd name="connsiteX153" fmla="*/ 512302 w 1399896"/>
                  <a:gd name="connsiteY153" fmla="*/ 491928 h 926789"/>
                  <a:gd name="connsiteX154" fmla="*/ 503367 w 1399896"/>
                  <a:gd name="connsiteY154" fmla="*/ 485971 h 926789"/>
                  <a:gd name="connsiteX155" fmla="*/ 491453 w 1399896"/>
                  <a:gd name="connsiteY155" fmla="*/ 465121 h 926789"/>
                  <a:gd name="connsiteX156" fmla="*/ 482517 w 1399896"/>
                  <a:gd name="connsiteY156" fmla="*/ 441293 h 926789"/>
                  <a:gd name="connsiteX157" fmla="*/ 467625 w 1399896"/>
                  <a:gd name="connsiteY157" fmla="*/ 438315 h 926789"/>
                  <a:gd name="connsiteX158" fmla="*/ 458689 w 1399896"/>
                  <a:gd name="connsiteY158" fmla="*/ 435336 h 926789"/>
                  <a:gd name="connsiteX159" fmla="*/ 437840 w 1399896"/>
                  <a:gd name="connsiteY159" fmla="*/ 411508 h 926789"/>
                  <a:gd name="connsiteX160" fmla="*/ 309764 w 1399896"/>
                  <a:gd name="connsiteY160" fmla="*/ 405551 h 926789"/>
                  <a:gd name="connsiteX161" fmla="*/ 288914 w 1399896"/>
                  <a:gd name="connsiteY161" fmla="*/ 393637 h 926789"/>
                  <a:gd name="connsiteX162" fmla="*/ 256151 w 1399896"/>
                  <a:gd name="connsiteY162" fmla="*/ 387680 h 926789"/>
                  <a:gd name="connsiteX163" fmla="*/ 244237 w 1399896"/>
                  <a:gd name="connsiteY163" fmla="*/ 384702 h 926789"/>
                  <a:gd name="connsiteX164" fmla="*/ 217430 w 1399896"/>
                  <a:gd name="connsiteY164" fmla="*/ 378745 h 926789"/>
                  <a:gd name="connsiteX165" fmla="*/ 214452 w 1399896"/>
                  <a:gd name="connsiteY165" fmla="*/ 369809 h 926789"/>
                  <a:gd name="connsiteX166" fmla="*/ 226366 w 1399896"/>
                  <a:gd name="connsiteY166" fmla="*/ 351938 h 926789"/>
                  <a:gd name="connsiteX167" fmla="*/ 229344 w 1399896"/>
                  <a:gd name="connsiteY167" fmla="*/ 322153 h 926789"/>
                  <a:gd name="connsiteX168" fmla="*/ 211473 w 1399896"/>
                  <a:gd name="connsiteY168" fmla="*/ 316196 h 926789"/>
                  <a:gd name="connsiteX169" fmla="*/ 190624 w 1399896"/>
                  <a:gd name="connsiteY169" fmla="*/ 310239 h 926789"/>
                  <a:gd name="connsiteX170" fmla="*/ 172753 w 1399896"/>
                  <a:gd name="connsiteY170" fmla="*/ 307261 h 926789"/>
                  <a:gd name="connsiteX171" fmla="*/ 107226 w 1399896"/>
                  <a:gd name="connsiteY171" fmla="*/ 301304 h 926789"/>
                  <a:gd name="connsiteX172" fmla="*/ 98290 w 1399896"/>
                  <a:gd name="connsiteY172" fmla="*/ 298325 h 926789"/>
                  <a:gd name="connsiteX173" fmla="*/ 86376 w 1399896"/>
                  <a:gd name="connsiteY173" fmla="*/ 295347 h 926789"/>
                  <a:gd name="connsiteX174" fmla="*/ 77441 w 1399896"/>
                  <a:gd name="connsiteY174" fmla="*/ 289390 h 926789"/>
                  <a:gd name="connsiteX175" fmla="*/ 2978 w 1399896"/>
                  <a:gd name="connsiteY175" fmla="*/ 283433 h 926789"/>
                  <a:gd name="connsiteX176" fmla="*/ 0 w 1399896"/>
                  <a:gd name="connsiteY176" fmla="*/ 274497 h 926789"/>
                  <a:gd name="connsiteX177" fmla="*/ 2978 w 1399896"/>
                  <a:gd name="connsiteY177" fmla="*/ 253648 h 926789"/>
                  <a:gd name="connsiteX178" fmla="*/ 11914 w 1399896"/>
                  <a:gd name="connsiteY178" fmla="*/ 232798 h 926789"/>
                  <a:gd name="connsiteX179" fmla="*/ 20849 w 1399896"/>
                  <a:gd name="connsiteY179" fmla="*/ 226841 h 926789"/>
                  <a:gd name="connsiteX180" fmla="*/ 38720 w 1399896"/>
                  <a:gd name="connsiteY180" fmla="*/ 185142 h 926789"/>
                  <a:gd name="connsiteX181" fmla="*/ 41699 w 1399896"/>
                  <a:gd name="connsiteY181" fmla="*/ 170250 h 926789"/>
                  <a:gd name="connsiteX182" fmla="*/ 47656 w 1399896"/>
                  <a:gd name="connsiteY182" fmla="*/ 152379 h 926789"/>
                  <a:gd name="connsiteX183" fmla="*/ 44677 w 1399896"/>
                  <a:gd name="connsiteY183" fmla="*/ 131529 h 926789"/>
                  <a:gd name="connsiteX184" fmla="*/ 35742 w 1399896"/>
                  <a:gd name="connsiteY184" fmla="*/ 122594 h 926789"/>
                  <a:gd name="connsiteX185" fmla="*/ 17871 w 1399896"/>
                  <a:gd name="connsiteY185" fmla="*/ 113658 h 926789"/>
                  <a:gd name="connsiteX186" fmla="*/ 29785 w 1399896"/>
                  <a:gd name="connsiteY186" fmla="*/ 95787 h 926789"/>
                  <a:gd name="connsiteX187" fmla="*/ 56591 w 1399896"/>
                  <a:gd name="connsiteY187" fmla="*/ 71959 h 926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</a:cxnLst>
                <a:rect l="l" t="t" r="r" b="b"/>
                <a:pathLst>
                  <a:path w="1399896" h="926789">
                    <a:moveTo>
                      <a:pt x="56591" y="71959"/>
                    </a:moveTo>
                    <a:cubicBezTo>
                      <a:pt x="63044" y="65506"/>
                      <a:pt x="64010" y="61562"/>
                      <a:pt x="68505" y="57067"/>
                    </a:cubicBezTo>
                    <a:cubicBezTo>
                      <a:pt x="71036" y="54536"/>
                      <a:pt x="75205" y="53905"/>
                      <a:pt x="77441" y="51110"/>
                    </a:cubicBezTo>
                    <a:cubicBezTo>
                      <a:pt x="79221" y="48884"/>
                      <a:pt x="82906" y="31407"/>
                      <a:pt x="83398" y="30260"/>
                    </a:cubicBezTo>
                    <a:cubicBezTo>
                      <a:pt x="84808" y="26970"/>
                      <a:pt x="86605" y="23617"/>
                      <a:pt x="89355" y="21325"/>
                    </a:cubicBezTo>
                    <a:cubicBezTo>
                      <a:pt x="92766" y="18482"/>
                      <a:pt x="105055" y="13577"/>
                      <a:pt x="110204" y="12389"/>
                    </a:cubicBezTo>
                    <a:cubicBezTo>
                      <a:pt x="120070" y="10112"/>
                      <a:pt x="129966" y="7864"/>
                      <a:pt x="139989" y="6432"/>
                    </a:cubicBezTo>
                    <a:lnTo>
                      <a:pt x="181688" y="475"/>
                    </a:lnTo>
                    <a:cubicBezTo>
                      <a:pt x="198230" y="1194"/>
                      <a:pt x="236079" y="-3447"/>
                      <a:pt x="259129" y="6432"/>
                    </a:cubicBezTo>
                    <a:cubicBezTo>
                      <a:pt x="263210" y="8181"/>
                      <a:pt x="266962" y="10640"/>
                      <a:pt x="271043" y="12389"/>
                    </a:cubicBezTo>
                    <a:cubicBezTo>
                      <a:pt x="273929" y="13626"/>
                      <a:pt x="277234" y="13843"/>
                      <a:pt x="279979" y="15368"/>
                    </a:cubicBezTo>
                    <a:cubicBezTo>
                      <a:pt x="286237" y="18845"/>
                      <a:pt x="291893" y="23311"/>
                      <a:pt x="297850" y="27282"/>
                    </a:cubicBezTo>
                    <a:lnTo>
                      <a:pt x="306785" y="33239"/>
                    </a:lnTo>
                    <a:cubicBezTo>
                      <a:pt x="318232" y="50408"/>
                      <a:pt x="308322" y="33847"/>
                      <a:pt x="315721" y="51110"/>
                    </a:cubicBezTo>
                    <a:cubicBezTo>
                      <a:pt x="317470" y="55191"/>
                      <a:pt x="320029" y="58901"/>
                      <a:pt x="321678" y="63024"/>
                    </a:cubicBezTo>
                    <a:cubicBezTo>
                      <a:pt x="324010" y="68854"/>
                      <a:pt x="324152" y="75670"/>
                      <a:pt x="327635" y="80895"/>
                    </a:cubicBezTo>
                    <a:lnTo>
                      <a:pt x="345506" y="107701"/>
                    </a:lnTo>
                    <a:lnTo>
                      <a:pt x="351463" y="116637"/>
                    </a:lnTo>
                    <a:cubicBezTo>
                      <a:pt x="352456" y="119615"/>
                      <a:pt x="351308" y="125376"/>
                      <a:pt x="354441" y="125572"/>
                    </a:cubicBezTo>
                    <a:cubicBezTo>
                      <a:pt x="429440" y="130259"/>
                      <a:pt x="422376" y="130728"/>
                      <a:pt x="464646" y="116637"/>
                    </a:cubicBezTo>
                    <a:lnTo>
                      <a:pt x="491453" y="107701"/>
                    </a:lnTo>
                    <a:lnTo>
                      <a:pt x="500388" y="104723"/>
                    </a:lnTo>
                    <a:cubicBezTo>
                      <a:pt x="534909" y="105873"/>
                      <a:pt x="570695" y="102195"/>
                      <a:pt x="604636" y="110680"/>
                    </a:cubicBezTo>
                    <a:cubicBezTo>
                      <a:pt x="607682" y="111441"/>
                      <a:pt x="610593" y="112665"/>
                      <a:pt x="613571" y="113658"/>
                    </a:cubicBezTo>
                    <a:cubicBezTo>
                      <a:pt x="616550" y="115644"/>
                      <a:pt x="619155" y="118358"/>
                      <a:pt x="622507" y="119615"/>
                    </a:cubicBezTo>
                    <a:cubicBezTo>
                      <a:pt x="640337" y="126302"/>
                      <a:pt x="666837" y="120631"/>
                      <a:pt x="682077" y="119615"/>
                    </a:cubicBezTo>
                    <a:cubicBezTo>
                      <a:pt x="692005" y="117629"/>
                      <a:pt x="701815" y="114914"/>
                      <a:pt x="711862" y="113658"/>
                    </a:cubicBezTo>
                    <a:cubicBezTo>
                      <a:pt x="718925" y="112775"/>
                      <a:pt x="744964" y="109850"/>
                      <a:pt x="753561" y="107701"/>
                    </a:cubicBezTo>
                    <a:cubicBezTo>
                      <a:pt x="759653" y="106178"/>
                      <a:pt x="765475" y="103730"/>
                      <a:pt x="771432" y="101744"/>
                    </a:cubicBezTo>
                    <a:cubicBezTo>
                      <a:pt x="774410" y="100751"/>
                      <a:pt x="777237" y="99007"/>
                      <a:pt x="780367" y="98766"/>
                    </a:cubicBezTo>
                    <a:cubicBezTo>
                      <a:pt x="826088" y="95248"/>
                      <a:pt x="806273" y="97617"/>
                      <a:pt x="839937" y="92809"/>
                    </a:cubicBezTo>
                    <a:cubicBezTo>
                      <a:pt x="842916" y="91816"/>
                      <a:pt x="845733" y="89830"/>
                      <a:pt x="848873" y="89830"/>
                    </a:cubicBezTo>
                    <a:cubicBezTo>
                      <a:pt x="893149" y="89830"/>
                      <a:pt x="885230" y="88051"/>
                      <a:pt x="908443" y="95787"/>
                    </a:cubicBezTo>
                    <a:cubicBezTo>
                      <a:pt x="915532" y="117054"/>
                      <a:pt x="910917" y="108433"/>
                      <a:pt x="920357" y="122594"/>
                    </a:cubicBezTo>
                    <a:cubicBezTo>
                      <a:pt x="921350" y="125572"/>
                      <a:pt x="922773" y="128440"/>
                      <a:pt x="923335" y="131529"/>
                    </a:cubicBezTo>
                    <a:cubicBezTo>
                      <a:pt x="924767" y="139404"/>
                      <a:pt x="921661" y="148843"/>
                      <a:pt x="926314" y="155357"/>
                    </a:cubicBezTo>
                    <a:cubicBezTo>
                      <a:pt x="928693" y="158688"/>
                      <a:pt x="934257" y="153372"/>
                      <a:pt x="938228" y="152379"/>
                    </a:cubicBezTo>
                    <a:cubicBezTo>
                      <a:pt x="939221" y="148408"/>
                      <a:pt x="938649" y="143662"/>
                      <a:pt x="941206" y="140465"/>
                    </a:cubicBezTo>
                    <a:cubicBezTo>
                      <a:pt x="946538" y="133799"/>
                      <a:pt x="969982" y="140321"/>
                      <a:pt x="970991" y="140465"/>
                    </a:cubicBezTo>
                    <a:cubicBezTo>
                      <a:pt x="971984" y="143443"/>
                      <a:pt x="973354" y="146321"/>
                      <a:pt x="973970" y="149400"/>
                    </a:cubicBezTo>
                    <a:cubicBezTo>
                      <a:pt x="975347" y="156284"/>
                      <a:pt x="973808" y="163971"/>
                      <a:pt x="976948" y="170250"/>
                    </a:cubicBezTo>
                    <a:cubicBezTo>
                      <a:pt x="978352" y="173058"/>
                      <a:pt x="982998" y="171991"/>
                      <a:pt x="985884" y="173228"/>
                    </a:cubicBezTo>
                    <a:cubicBezTo>
                      <a:pt x="989965" y="174977"/>
                      <a:pt x="993991" y="176901"/>
                      <a:pt x="997798" y="179185"/>
                    </a:cubicBezTo>
                    <a:cubicBezTo>
                      <a:pt x="1003937" y="182868"/>
                      <a:pt x="1009712" y="187128"/>
                      <a:pt x="1015669" y="191099"/>
                    </a:cubicBezTo>
                    <a:cubicBezTo>
                      <a:pt x="1018647" y="193085"/>
                      <a:pt x="1021208" y="195924"/>
                      <a:pt x="1024604" y="197056"/>
                    </a:cubicBezTo>
                    <a:lnTo>
                      <a:pt x="1033540" y="200035"/>
                    </a:lnTo>
                    <a:lnTo>
                      <a:pt x="1087153" y="197056"/>
                    </a:lnTo>
                    <a:cubicBezTo>
                      <a:pt x="1133902" y="194223"/>
                      <a:pt x="1117894" y="198724"/>
                      <a:pt x="1140766" y="191099"/>
                    </a:cubicBezTo>
                    <a:cubicBezTo>
                      <a:pt x="1141759" y="188121"/>
                      <a:pt x="1142219" y="184908"/>
                      <a:pt x="1143744" y="182164"/>
                    </a:cubicBezTo>
                    <a:cubicBezTo>
                      <a:pt x="1147221" y="175906"/>
                      <a:pt x="1149701" y="168264"/>
                      <a:pt x="1155658" y="164293"/>
                    </a:cubicBezTo>
                    <a:cubicBezTo>
                      <a:pt x="1158637" y="162307"/>
                      <a:pt x="1161392" y="159937"/>
                      <a:pt x="1164594" y="158336"/>
                    </a:cubicBezTo>
                    <a:cubicBezTo>
                      <a:pt x="1167402" y="156932"/>
                      <a:pt x="1170401" y="155629"/>
                      <a:pt x="1173529" y="155357"/>
                    </a:cubicBezTo>
                    <a:cubicBezTo>
                      <a:pt x="1193336" y="153635"/>
                      <a:pt x="1213242" y="153372"/>
                      <a:pt x="1233099" y="152379"/>
                    </a:cubicBezTo>
                    <a:cubicBezTo>
                      <a:pt x="1250833" y="146467"/>
                      <a:pt x="1270842" y="138556"/>
                      <a:pt x="1289691" y="152379"/>
                    </a:cubicBezTo>
                    <a:cubicBezTo>
                      <a:pt x="1297737" y="158280"/>
                      <a:pt x="1288956" y="172442"/>
                      <a:pt x="1286712" y="182164"/>
                    </a:cubicBezTo>
                    <a:cubicBezTo>
                      <a:pt x="1285907" y="185652"/>
                      <a:pt x="1282741" y="188121"/>
                      <a:pt x="1280755" y="191099"/>
                    </a:cubicBezTo>
                    <a:cubicBezTo>
                      <a:pt x="1281748" y="198049"/>
                      <a:pt x="1279522" y="206333"/>
                      <a:pt x="1283734" y="211949"/>
                    </a:cubicBezTo>
                    <a:cubicBezTo>
                      <a:pt x="1286771" y="215999"/>
                      <a:pt x="1293742" y="213595"/>
                      <a:pt x="1298626" y="214927"/>
                    </a:cubicBezTo>
                    <a:cubicBezTo>
                      <a:pt x="1304684" y="216579"/>
                      <a:pt x="1310267" y="220105"/>
                      <a:pt x="1316498" y="220884"/>
                    </a:cubicBezTo>
                    <a:cubicBezTo>
                      <a:pt x="1344388" y="224371"/>
                      <a:pt x="1332560" y="221922"/>
                      <a:pt x="1352240" y="226841"/>
                    </a:cubicBezTo>
                    <a:cubicBezTo>
                      <a:pt x="1355218" y="228827"/>
                      <a:pt x="1358939" y="230003"/>
                      <a:pt x="1361175" y="232798"/>
                    </a:cubicBezTo>
                    <a:cubicBezTo>
                      <a:pt x="1363136" y="235250"/>
                      <a:pt x="1362750" y="238926"/>
                      <a:pt x="1364154" y="241734"/>
                    </a:cubicBezTo>
                    <a:cubicBezTo>
                      <a:pt x="1369118" y="251661"/>
                      <a:pt x="1370111" y="250669"/>
                      <a:pt x="1379046" y="256626"/>
                    </a:cubicBezTo>
                    <a:lnTo>
                      <a:pt x="1390960" y="274497"/>
                    </a:lnTo>
                    <a:cubicBezTo>
                      <a:pt x="1392946" y="277476"/>
                      <a:pt x="1395785" y="280037"/>
                      <a:pt x="1396917" y="283433"/>
                    </a:cubicBezTo>
                    <a:lnTo>
                      <a:pt x="1399896" y="292368"/>
                    </a:lnTo>
                    <a:cubicBezTo>
                      <a:pt x="1398903" y="296339"/>
                      <a:pt x="1399296" y="300951"/>
                      <a:pt x="1396917" y="304282"/>
                    </a:cubicBezTo>
                    <a:cubicBezTo>
                      <a:pt x="1394032" y="308322"/>
                      <a:pt x="1389213" y="310587"/>
                      <a:pt x="1385003" y="313218"/>
                    </a:cubicBezTo>
                    <a:cubicBezTo>
                      <a:pt x="1376590" y="318476"/>
                      <a:pt x="1372840" y="319258"/>
                      <a:pt x="1364154" y="322153"/>
                    </a:cubicBezTo>
                    <a:lnTo>
                      <a:pt x="1328412" y="345981"/>
                    </a:lnTo>
                    <a:cubicBezTo>
                      <a:pt x="1325433" y="347967"/>
                      <a:pt x="1321624" y="349074"/>
                      <a:pt x="1319476" y="351938"/>
                    </a:cubicBezTo>
                    <a:lnTo>
                      <a:pt x="1310540" y="363852"/>
                    </a:lnTo>
                    <a:cubicBezTo>
                      <a:pt x="1309547" y="367823"/>
                      <a:pt x="1308738" y="371845"/>
                      <a:pt x="1307562" y="375766"/>
                    </a:cubicBezTo>
                    <a:cubicBezTo>
                      <a:pt x="1304589" y="385677"/>
                      <a:pt x="1299105" y="405232"/>
                      <a:pt x="1289691" y="411508"/>
                    </a:cubicBezTo>
                    <a:lnTo>
                      <a:pt x="1271820" y="423422"/>
                    </a:lnTo>
                    <a:cubicBezTo>
                      <a:pt x="1269834" y="426401"/>
                      <a:pt x="1268971" y="430582"/>
                      <a:pt x="1265863" y="432358"/>
                    </a:cubicBezTo>
                    <a:cubicBezTo>
                      <a:pt x="1261467" y="434870"/>
                      <a:pt x="1255881" y="434108"/>
                      <a:pt x="1250970" y="435336"/>
                    </a:cubicBezTo>
                    <a:cubicBezTo>
                      <a:pt x="1247924" y="436097"/>
                      <a:pt x="1245054" y="437452"/>
                      <a:pt x="1242035" y="438315"/>
                    </a:cubicBezTo>
                    <a:cubicBezTo>
                      <a:pt x="1238099" y="439440"/>
                      <a:pt x="1234042" y="440117"/>
                      <a:pt x="1230121" y="441293"/>
                    </a:cubicBezTo>
                    <a:cubicBezTo>
                      <a:pt x="1224107" y="443097"/>
                      <a:pt x="1218207" y="445264"/>
                      <a:pt x="1212250" y="447250"/>
                    </a:cubicBezTo>
                    <a:lnTo>
                      <a:pt x="1203314" y="450229"/>
                    </a:lnTo>
                    <a:cubicBezTo>
                      <a:pt x="1201328" y="453207"/>
                      <a:pt x="1198958" y="455962"/>
                      <a:pt x="1197357" y="459164"/>
                    </a:cubicBezTo>
                    <a:cubicBezTo>
                      <a:pt x="1194553" y="464771"/>
                      <a:pt x="1194632" y="473154"/>
                      <a:pt x="1188422" y="477035"/>
                    </a:cubicBezTo>
                    <a:cubicBezTo>
                      <a:pt x="1183097" y="480363"/>
                      <a:pt x="1170551" y="482992"/>
                      <a:pt x="1170551" y="482992"/>
                    </a:cubicBezTo>
                    <a:cubicBezTo>
                      <a:pt x="1143144" y="479947"/>
                      <a:pt x="1135048" y="477363"/>
                      <a:pt x="1105024" y="482992"/>
                    </a:cubicBezTo>
                    <a:cubicBezTo>
                      <a:pt x="1101505" y="483652"/>
                      <a:pt x="1099290" y="487348"/>
                      <a:pt x="1096088" y="488949"/>
                    </a:cubicBezTo>
                    <a:cubicBezTo>
                      <a:pt x="1093280" y="490353"/>
                      <a:pt x="1090131" y="490935"/>
                      <a:pt x="1087153" y="491928"/>
                    </a:cubicBezTo>
                    <a:cubicBezTo>
                      <a:pt x="1067151" y="511928"/>
                      <a:pt x="1080308" y="494849"/>
                      <a:pt x="1075239" y="545541"/>
                    </a:cubicBezTo>
                    <a:cubicBezTo>
                      <a:pt x="1073843" y="559503"/>
                      <a:pt x="1072497" y="558117"/>
                      <a:pt x="1069282" y="569369"/>
                    </a:cubicBezTo>
                    <a:cubicBezTo>
                      <a:pt x="1068157" y="573305"/>
                      <a:pt x="1067296" y="577312"/>
                      <a:pt x="1066303" y="581283"/>
                    </a:cubicBezTo>
                    <a:cubicBezTo>
                      <a:pt x="1065452" y="591501"/>
                      <a:pt x="1065715" y="622376"/>
                      <a:pt x="1057368" y="634896"/>
                    </a:cubicBezTo>
                    <a:cubicBezTo>
                      <a:pt x="1053397" y="640853"/>
                      <a:pt x="1047718" y="645975"/>
                      <a:pt x="1045454" y="652767"/>
                    </a:cubicBezTo>
                    <a:lnTo>
                      <a:pt x="1039497" y="670638"/>
                    </a:lnTo>
                    <a:cubicBezTo>
                      <a:pt x="1038504" y="673616"/>
                      <a:pt x="1038259" y="676961"/>
                      <a:pt x="1036518" y="679573"/>
                    </a:cubicBezTo>
                    <a:lnTo>
                      <a:pt x="1030561" y="688509"/>
                    </a:lnTo>
                    <a:cubicBezTo>
                      <a:pt x="1029568" y="691487"/>
                      <a:pt x="1027583" y="694305"/>
                      <a:pt x="1027583" y="697444"/>
                    </a:cubicBezTo>
                    <a:cubicBezTo>
                      <a:pt x="1027583" y="704637"/>
                      <a:pt x="1031188" y="714218"/>
                      <a:pt x="1033540" y="721272"/>
                    </a:cubicBezTo>
                    <a:cubicBezTo>
                      <a:pt x="1027741" y="738668"/>
                      <a:pt x="1035098" y="722693"/>
                      <a:pt x="1021626" y="736165"/>
                    </a:cubicBezTo>
                    <a:cubicBezTo>
                      <a:pt x="1015852" y="741939"/>
                      <a:pt x="1015113" y="746768"/>
                      <a:pt x="1012690" y="754036"/>
                    </a:cubicBezTo>
                    <a:cubicBezTo>
                      <a:pt x="1011179" y="773682"/>
                      <a:pt x="1010940" y="791695"/>
                      <a:pt x="1006733" y="810627"/>
                    </a:cubicBezTo>
                    <a:cubicBezTo>
                      <a:pt x="1004583" y="820303"/>
                      <a:pt x="1002003" y="821666"/>
                      <a:pt x="997798" y="831477"/>
                    </a:cubicBezTo>
                    <a:cubicBezTo>
                      <a:pt x="996561" y="834363"/>
                      <a:pt x="996223" y="837604"/>
                      <a:pt x="994819" y="840412"/>
                    </a:cubicBezTo>
                    <a:cubicBezTo>
                      <a:pt x="993218" y="843614"/>
                      <a:pt x="991393" y="846817"/>
                      <a:pt x="988862" y="849348"/>
                    </a:cubicBezTo>
                    <a:cubicBezTo>
                      <a:pt x="983088" y="855123"/>
                      <a:pt x="978259" y="855861"/>
                      <a:pt x="970991" y="858283"/>
                    </a:cubicBezTo>
                    <a:cubicBezTo>
                      <a:pt x="969005" y="861262"/>
                      <a:pt x="966257" y="863855"/>
                      <a:pt x="965034" y="867219"/>
                    </a:cubicBezTo>
                    <a:cubicBezTo>
                      <a:pt x="962452" y="874319"/>
                      <a:pt x="961763" y="893067"/>
                      <a:pt x="953120" y="899982"/>
                    </a:cubicBezTo>
                    <a:cubicBezTo>
                      <a:pt x="950668" y="901943"/>
                      <a:pt x="947163" y="901968"/>
                      <a:pt x="944185" y="902961"/>
                    </a:cubicBezTo>
                    <a:cubicBezTo>
                      <a:pt x="938228" y="908918"/>
                      <a:pt x="934306" y="918168"/>
                      <a:pt x="926314" y="920832"/>
                    </a:cubicBezTo>
                    <a:lnTo>
                      <a:pt x="908443" y="926789"/>
                    </a:lnTo>
                    <a:cubicBezTo>
                      <a:pt x="869095" y="920230"/>
                      <a:pt x="905574" y="932035"/>
                      <a:pt x="887593" y="908918"/>
                    </a:cubicBezTo>
                    <a:cubicBezTo>
                      <a:pt x="883197" y="903267"/>
                      <a:pt x="875679" y="900975"/>
                      <a:pt x="869722" y="897004"/>
                    </a:cubicBezTo>
                    <a:cubicBezTo>
                      <a:pt x="866744" y="895018"/>
                      <a:pt x="864297" y="891749"/>
                      <a:pt x="860787" y="891047"/>
                    </a:cubicBezTo>
                    <a:cubicBezTo>
                      <a:pt x="842816" y="887452"/>
                      <a:pt x="850697" y="889669"/>
                      <a:pt x="836959" y="885090"/>
                    </a:cubicBezTo>
                    <a:cubicBezTo>
                      <a:pt x="835829" y="880570"/>
                      <a:pt x="832637" y="864146"/>
                      <a:pt x="828023" y="861262"/>
                    </a:cubicBezTo>
                    <a:cubicBezTo>
                      <a:pt x="822902" y="858061"/>
                      <a:pt x="816109" y="859276"/>
                      <a:pt x="810152" y="858283"/>
                    </a:cubicBezTo>
                    <a:cubicBezTo>
                      <a:pt x="787317" y="859276"/>
                      <a:pt x="764382" y="858910"/>
                      <a:pt x="741647" y="861262"/>
                    </a:cubicBezTo>
                    <a:cubicBezTo>
                      <a:pt x="735401" y="861908"/>
                      <a:pt x="730043" y="866827"/>
                      <a:pt x="723776" y="867219"/>
                    </a:cubicBezTo>
                    <a:lnTo>
                      <a:pt x="676120" y="870197"/>
                    </a:lnTo>
                    <a:cubicBezTo>
                      <a:pt x="665199" y="886579"/>
                      <a:pt x="676120" y="872680"/>
                      <a:pt x="661227" y="885090"/>
                    </a:cubicBezTo>
                    <a:cubicBezTo>
                      <a:pt x="646352" y="897485"/>
                      <a:pt x="659061" y="891769"/>
                      <a:pt x="643356" y="897004"/>
                    </a:cubicBezTo>
                    <a:cubicBezTo>
                      <a:pt x="640378" y="899982"/>
                      <a:pt x="637926" y="903603"/>
                      <a:pt x="634421" y="905939"/>
                    </a:cubicBezTo>
                    <a:cubicBezTo>
                      <a:pt x="631855" y="907650"/>
                      <a:pt x="615163" y="911498"/>
                      <a:pt x="613571" y="911896"/>
                    </a:cubicBezTo>
                    <a:cubicBezTo>
                      <a:pt x="607614" y="910903"/>
                      <a:pt x="600245" y="912895"/>
                      <a:pt x="595700" y="908918"/>
                    </a:cubicBezTo>
                    <a:cubicBezTo>
                      <a:pt x="592843" y="906418"/>
                      <a:pt x="588401" y="884587"/>
                      <a:pt x="586765" y="879133"/>
                    </a:cubicBezTo>
                    <a:cubicBezTo>
                      <a:pt x="584961" y="873119"/>
                      <a:pt x="580808" y="861262"/>
                      <a:pt x="580808" y="861262"/>
                    </a:cubicBezTo>
                    <a:cubicBezTo>
                      <a:pt x="579815" y="852326"/>
                      <a:pt x="582092" y="842371"/>
                      <a:pt x="577829" y="834455"/>
                    </a:cubicBezTo>
                    <a:cubicBezTo>
                      <a:pt x="573348" y="826133"/>
                      <a:pt x="559733" y="822466"/>
                      <a:pt x="551023" y="819563"/>
                    </a:cubicBezTo>
                    <a:cubicBezTo>
                      <a:pt x="544437" y="812977"/>
                      <a:pt x="541444" y="808816"/>
                      <a:pt x="533152" y="804670"/>
                    </a:cubicBezTo>
                    <a:cubicBezTo>
                      <a:pt x="530344" y="803266"/>
                      <a:pt x="527195" y="802685"/>
                      <a:pt x="524216" y="801692"/>
                    </a:cubicBezTo>
                    <a:cubicBezTo>
                      <a:pt x="521238" y="799706"/>
                      <a:pt x="518483" y="797336"/>
                      <a:pt x="515281" y="795735"/>
                    </a:cubicBezTo>
                    <a:cubicBezTo>
                      <a:pt x="490619" y="783403"/>
                      <a:pt x="523015" y="803870"/>
                      <a:pt x="497410" y="786799"/>
                    </a:cubicBezTo>
                    <a:cubicBezTo>
                      <a:pt x="496417" y="781835"/>
                      <a:pt x="496526" y="776516"/>
                      <a:pt x="494431" y="771907"/>
                    </a:cubicBezTo>
                    <a:cubicBezTo>
                      <a:pt x="491611" y="765703"/>
                      <a:pt x="478598" y="748810"/>
                      <a:pt x="473582" y="742122"/>
                    </a:cubicBezTo>
                    <a:lnTo>
                      <a:pt x="467625" y="724251"/>
                    </a:lnTo>
                    <a:cubicBezTo>
                      <a:pt x="466632" y="721272"/>
                      <a:pt x="466388" y="717927"/>
                      <a:pt x="464646" y="715315"/>
                    </a:cubicBezTo>
                    <a:lnTo>
                      <a:pt x="452732" y="697444"/>
                    </a:lnTo>
                    <a:cubicBezTo>
                      <a:pt x="449334" y="687249"/>
                      <a:pt x="444759" y="668301"/>
                      <a:pt x="434861" y="661702"/>
                    </a:cubicBezTo>
                    <a:lnTo>
                      <a:pt x="425926" y="655745"/>
                    </a:lnTo>
                    <a:cubicBezTo>
                      <a:pt x="415003" y="639362"/>
                      <a:pt x="425928" y="653266"/>
                      <a:pt x="411033" y="640853"/>
                    </a:cubicBezTo>
                    <a:cubicBezTo>
                      <a:pt x="402436" y="633689"/>
                      <a:pt x="401996" y="631764"/>
                      <a:pt x="396140" y="622982"/>
                    </a:cubicBezTo>
                    <a:cubicBezTo>
                      <a:pt x="395147" y="620003"/>
                      <a:pt x="391758" y="616854"/>
                      <a:pt x="393162" y="614046"/>
                    </a:cubicBezTo>
                    <a:cubicBezTo>
                      <a:pt x="396492" y="607386"/>
                      <a:pt x="415801" y="613808"/>
                      <a:pt x="416990" y="614046"/>
                    </a:cubicBezTo>
                    <a:cubicBezTo>
                      <a:pt x="454704" y="639189"/>
                      <a:pt x="427708" y="626258"/>
                      <a:pt x="506345" y="622982"/>
                    </a:cubicBezTo>
                    <a:cubicBezTo>
                      <a:pt x="512719" y="620857"/>
                      <a:pt x="519461" y="619480"/>
                      <a:pt x="524216" y="614046"/>
                    </a:cubicBezTo>
                    <a:cubicBezTo>
                      <a:pt x="528930" y="608658"/>
                      <a:pt x="532159" y="602132"/>
                      <a:pt x="536130" y="596175"/>
                    </a:cubicBezTo>
                    <a:cubicBezTo>
                      <a:pt x="538116" y="593197"/>
                      <a:pt x="539109" y="589226"/>
                      <a:pt x="542087" y="587240"/>
                    </a:cubicBezTo>
                    <a:lnTo>
                      <a:pt x="559958" y="575326"/>
                    </a:lnTo>
                    <a:lnTo>
                      <a:pt x="568894" y="569369"/>
                    </a:lnTo>
                    <a:lnTo>
                      <a:pt x="562937" y="551498"/>
                    </a:lnTo>
                    <a:cubicBezTo>
                      <a:pt x="561944" y="548519"/>
                      <a:pt x="561700" y="545174"/>
                      <a:pt x="559958" y="542562"/>
                    </a:cubicBezTo>
                    <a:cubicBezTo>
                      <a:pt x="557972" y="539584"/>
                      <a:pt x="556082" y="536540"/>
                      <a:pt x="554001" y="533627"/>
                    </a:cubicBezTo>
                    <a:cubicBezTo>
                      <a:pt x="551116" y="529588"/>
                      <a:pt x="547697" y="525923"/>
                      <a:pt x="545066" y="521713"/>
                    </a:cubicBezTo>
                    <a:cubicBezTo>
                      <a:pt x="542713" y="517948"/>
                      <a:pt x="542249" y="512939"/>
                      <a:pt x="539109" y="509799"/>
                    </a:cubicBezTo>
                    <a:cubicBezTo>
                      <a:pt x="539106" y="509796"/>
                      <a:pt x="516772" y="494908"/>
                      <a:pt x="512302" y="491928"/>
                    </a:cubicBezTo>
                    <a:lnTo>
                      <a:pt x="503367" y="485971"/>
                    </a:lnTo>
                    <a:cubicBezTo>
                      <a:pt x="499010" y="479434"/>
                      <a:pt x="493972" y="472679"/>
                      <a:pt x="491453" y="465121"/>
                    </a:cubicBezTo>
                    <a:cubicBezTo>
                      <a:pt x="489481" y="459206"/>
                      <a:pt x="490073" y="445611"/>
                      <a:pt x="482517" y="441293"/>
                    </a:cubicBezTo>
                    <a:cubicBezTo>
                      <a:pt x="478122" y="438781"/>
                      <a:pt x="472536" y="439543"/>
                      <a:pt x="467625" y="438315"/>
                    </a:cubicBezTo>
                    <a:cubicBezTo>
                      <a:pt x="464579" y="437553"/>
                      <a:pt x="461668" y="436329"/>
                      <a:pt x="458689" y="435336"/>
                    </a:cubicBezTo>
                    <a:cubicBezTo>
                      <a:pt x="457010" y="432817"/>
                      <a:pt x="446622" y="412272"/>
                      <a:pt x="437840" y="411508"/>
                    </a:cubicBezTo>
                    <a:cubicBezTo>
                      <a:pt x="395263" y="407806"/>
                      <a:pt x="309764" y="405551"/>
                      <a:pt x="309764" y="405551"/>
                    </a:cubicBezTo>
                    <a:cubicBezTo>
                      <a:pt x="303228" y="401194"/>
                      <a:pt x="296471" y="396156"/>
                      <a:pt x="288914" y="393637"/>
                    </a:cubicBezTo>
                    <a:cubicBezTo>
                      <a:pt x="284130" y="392043"/>
                      <a:pt x="259892" y="388428"/>
                      <a:pt x="256151" y="387680"/>
                    </a:cubicBezTo>
                    <a:cubicBezTo>
                      <a:pt x="252137" y="386877"/>
                      <a:pt x="248233" y="385590"/>
                      <a:pt x="244237" y="384702"/>
                    </a:cubicBezTo>
                    <a:cubicBezTo>
                      <a:pt x="210205" y="377139"/>
                      <a:pt x="246485" y="386008"/>
                      <a:pt x="217430" y="378745"/>
                    </a:cubicBezTo>
                    <a:cubicBezTo>
                      <a:pt x="216437" y="375766"/>
                      <a:pt x="213459" y="372788"/>
                      <a:pt x="214452" y="369809"/>
                    </a:cubicBezTo>
                    <a:cubicBezTo>
                      <a:pt x="216716" y="363017"/>
                      <a:pt x="226366" y="351938"/>
                      <a:pt x="226366" y="351938"/>
                    </a:cubicBezTo>
                    <a:cubicBezTo>
                      <a:pt x="227992" y="347061"/>
                      <a:pt x="237514" y="329156"/>
                      <a:pt x="229344" y="322153"/>
                    </a:cubicBezTo>
                    <a:cubicBezTo>
                      <a:pt x="224576" y="318067"/>
                      <a:pt x="217430" y="318182"/>
                      <a:pt x="211473" y="316196"/>
                    </a:cubicBezTo>
                    <a:cubicBezTo>
                      <a:pt x="202963" y="313359"/>
                      <a:pt x="199965" y="312107"/>
                      <a:pt x="190624" y="310239"/>
                    </a:cubicBezTo>
                    <a:cubicBezTo>
                      <a:pt x="184702" y="309055"/>
                      <a:pt x="178710" y="308254"/>
                      <a:pt x="172753" y="307261"/>
                    </a:cubicBezTo>
                    <a:cubicBezTo>
                      <a:pt x="144329" y="297785"/>
                      <a:pt x="176384" y="307591"/>
                      <a:pt x="107226" y="301304"/>
                    </a:cubicBezTo>
                    <a:cubicBezTo>
                      <a:pt x="104099" y="301020"/>
                      <a:pt x="101309" y="299188"/>
                      <a:pt x="98290" y="298325"/>
                    </a:cubicBezTo>
                    <a:cubicBezTo>
                      <a:pt x="94354" y="297200"/>
                      <a:pt x="90347" y="296340"/>
                      <a:pt x="86376" y="295347"/>
                    </a:cubicBezTo>
                    <a:cubicBezTo>
                      <a:pt x="83398" y="293361"/>
                      <a:pt x="80993" y="289834"/>
                      <a:pt x="77441" y="289390"/>
                    </a:cubicBezTo>
                    <a:cubicBezTo>
                      <a:pt x="-30465" y="275901"/>
                      <a:pt x="43235" y="293496"/>
                      <a:pt x="2978" y="283433"/>
                    </a:cubicBezTo>
                    <a:cubicBezTo>
                      <a:pt x="1985" y="280454"/>
                      <a:pt x="0" y="277637"/>
                      <a:pt x="0" y="274497"/>
                    </a:cubicBezTo>
                    <a:cubicBezTo>
                      <a:pt x="0" y="267477"/>
                      <a:pt x="1722" y="260555"/>
                      <a:pt x="2978" y="253648"/>
                    </a:cubicBezTo>
                    <a:cubicBezTo>
                      <a:pt x="4497" y="245294"/>
                      <a:pt x="5723" y="238990"/>
                      <a:pt x="11914" y="232798"/>
                    </a:cubicBezTo>
                    <a:cubicBezTo>
                      <a:pt x="14445" y="230267"/>
                      <a:pt x="17871" y="228827"/>
                      <a:pt x="20849" y="226841"/>
                    </a:cubicBezTo>
                    <a:cubicBezTo>
                      <a:pt x="35384" y="205039"/>
                      <a:pt x="33223" y="212621"/>
                      <a:pt x="38720" y="185142"/>
                    </a:cubicBezTo>
                    <a:cubicBezTo>
                      <a:pt x="39713" y="180178"/>
                      <a:pt x="40367" y="175134"/>
                      <a:pt x="41699" y="170250"/>
                    </a:cubicBezTo>
                    <a:cubicBezTo>
                      <a:pt x="43351" y="164192"/>
                      <a:pt x="47656" y="152379"/>
                      <a:pt x="47656" y="152379"/>
                    </a:cubicBezTo>
                    <a:cubicBezTo>
                      <a:pt x="46663" y="145429"/>
                      <a:pt x="47284" y="138047"/>
                      <a:pt x="44677" y="131529"/>
                    </a:cubicBezTo>
                    <a:cubicBezTo>
                      <a:pt x="43113" y="127618"/>
                      <a:pt x="38978" y="125290"/>
                      <a:pt x="35742" y="122594"/>
                    </a:cubicBezTo>
                    <a:cubicBezTo>
                      <a:pt x="28044" y="116179"/>
                      <a:pt x="26825" y="116643"/>
                      <a:pt x="17871" y="113658"/>
                    </a:cubicBezTo>
                    <a:cubicBezTo>
                      <a:pt x="24952" y="92413"/>
                      <a:pt x="14911" y="118098"/>
                      <a:pt x="29785" y="95787"/>
                    </a:cubicBezTo>
                    <a:cubicBezTo>
                      <a:pt x="38987" y="81984"/>
                      <a:pt x="50138" y="78412"/>
                      <a:pt x="56591" y="71959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3" name="Forma libre 12"/>
              <p:cNvSpPr/>
              <p:nvPr/>
            </p:nvSpPr>
            <p:spPr>
              <a:xfrm>
                <a:off x="2113159" y="2097378"/>
                <a:ext cx="786325" cy="655272"/>
              </a:xfrm>
              <a:custGeom>
                <a:avLst/>
                <a:gdLst>
                  <a:gd name="connsiteX0" fmla="*/ 0 w 786325"/>
                  <a:gd name="connsiteY0" fmla="*/ 38721 h 655271"/>
                  <a:gd name="connsiteX1" fmla="*/ 26807 w 786325"/>
                  <a:gd name="connsiteY1" fmla="*/ 41699 h 655271"/>
                  <a:gd name="connsiteX2" fmla="*/ 35742 w 786325"/>
                  <a:gd name="connsiteY2" fmla="*/ 44678 h 655271"/>
                  <a:gd name="connsiteX3" fmla="*/ 80420 w 786325"/>
                  <a:gd name="connsiteY3" fmla="*/ 47656 h 655271"/>
                  <a:gd name="connsiteX4" fmla="*/ 89355 w 786325"/>
                  <a:gd name="connsiteY4" fmla="*/ 50635 h 655271"/>
                  <a:gd name="connsiteX5" fmla="*/ 119140 w 786325"/>
                  <a:gd name="connsiteY5" fmla="*/ 56592 h 655271"/>
                  <a:gd name="connsiteX6" fmla="*/ 137011 w 786325"/>
                  <a:gd name="connsiteY6" fmla="*/ 62549 h 655271"/>
                  <a:gd name="connsiteX7" fmla="*/ 148925 w 786325"/>
                  <a:gd name="connsiteY7" fmla="*/ 29785 h 655271"/>
                  <a:gd name="connsiteX8" fmla="*/ 166796 w 786325"/>
                  <a:gd name="connsiteY8" fmla="*/ 17871 h 655271"/>
                  <a:gd name="connsiteX9" fmla="*/ 172753 w 786325"/>
                  <a:gd name="connsiteY9" fmla="*/ 8936 h 655271"/>
                  <a:gd name="connsiteX10" fmla="*/ 190624 w 786325"/>
                  <a:gd name="connsiteY10" fmla="*/ 0 h 655271"/>
                  <a:gd name="connsiteX11" fmla="*/ 220409 w 786325"/>
                  <a:gd name="connsiteY11" fmla="*/ 2979 h 655271"/>
                  <a:gd name="connsiteX12" fmla="*/ 265087 w 786325"/>
                  <a:gd name="connsiteY12" fmla="*/ 5957 h 655271"/>
                  <a:gd name="connsiteX13" fmla="*/ 277001 w 786325"/>
                  <a:gd name="connsiteY13" fmla="*/ 8936 h 655271"/>
                  <a:gd name="connsiteX14" fmla="*/ 291893 w 786325"/>
                  <a:gd name="connsiteY14" fmla="*/ 11914 h 655271"/>
                  <a:gd name="connsiteX15" fmla="*/ 303807 w 786325"/>
                  <a:gd name="connsiteY15" fmla="*/ 14893 h 655271"/>
                  <a:gd name="connsiteX16" fmla="*/ 318700 w 786325"/>
                  <a:gd name="connsiteY16" fmla="*/ 17871 h 655271"/>
                  <a:gd name="connsiteX17" fmla="*/ 336571 w 786325"/>
                  <a:gd name="connsiteY17" fmla="*/ 23828 h 655271"/>
                  <a:gd name="connsiteX18" fmla="*/ 366356 w 786325"/>
                  <a:gd name="connsiteY18" fmla="*/ 32764 h 655271"/>
                  <a:gd name="connsiteX19" fmla="*/ 378270 w 786325"/>
                  <a:gd name="connsiteY19" fmla="*/ 35742 h 655271"/>
                  <a:gd name="connsiteX20" fmla="*/ 393162 w 786325"/>
                  <a:gd name="connsiteY20" fmla="*/ 38721 h 655271"/>
                  <a:gd name="connsiteX21" fmla="*/ 414012 w 786325"/>
                  <a:gd name="connsiteY21" fmla="*/ 44678 h 655271"/>
                  <a:gd name="connsiteX22" fmla="*/ 458689 w 786325"/>
                  <a:gd name="connsiteY22" fmla="*/ 47656 h 655271"/>
                  <a:gd name="connsiteX23" fmla="*/ 470603 w 786325"/>
                  <a:gd name="connsiteY23" fmla="*/ 50635 h 655271"/>
                  <a:gd name="connsiteX24" fmla="*/ 464646 w 786325"/>
                  <a:gd name="connsiteY24" fmla="*/ 59570 h 655271"/>
                  <a:gd name="connsiteX25" fmla="*/ 455711 w 786325"/>
                  <a:gd name="connsiteY25" fmla="*/ 68506 h 655271"/>
                  <a:gd name="connsiteX26" fmla="*/ 437840 w 786325"/>
                  <a:gd name="connsiteY26" fmla="*/ 80420 h 655271"/>
                  <a:gd name="connsiteX27" fmla="*/ 434861 w 786325"/>
                  <a:gd name="connsiteY27" fmla="*/ 89355 h 655271"/>
                  <a:gd name="connsiteX28" fmla="*/ 470603 w 786325"/>
                  <a:gd name="connsiteY28" fmla="*/ 104248 h 655271"/>
                  <a:gd name="connsiteX29" fmla="*/ 494431 w 786325"/>
                  <a:gd name="connsiteY29" fmla="*/ 113183 h 655271"/>
                  <a:gd name="connsiteX30" fmla="*/ 503367 w 786325"/>
                  <a:gd name="connsiteY30" fmla="*/ 116162 h 655271"/>
                  <a:gd name="connsiteX31" fmla="*/ 524216 w 786325"/>
                  <a:gd name="connsiteY31" fmla="*/ 125097 h 655271"/>
                  <a:gd name="connsiteX32" fmla="*/ 536130 w 786325"/>
                  <a:gd name="connsiteY32" fmla="*/ 131054 h 655271"/>
                  <a:gd name="connsiteX33" fmla="*/ 649314 w 786325"/>
                  <a:gd name="connsiteY33" fmla="*/ 134033 h 655271"/>
                  <a:gd name="connsiteX34" fmla="*/ 676120 w 786325"/>
                  <a:gd name="connsiteY34" fmla="*/ 137011 h 655271"/>
                  <a:gd name="connsiteX35" fmla="*/ 685056 w 786325"/>
                  <a:gd name="connsiteY35" fmla="*/ 139990 h 655271"/>
                  <a:gd name="connsiteX36" fmla="*/ 693991 w 786325"/>
                  <a:gd name="connsiteY36" fmla="*/ 148925 h 655271"/>
                  <a:gd name="connsiteX37" fmla="*/ 702927 w 786325"/>
                  <a:gd name="connsiteY37" fmla="*/ 154882 h 655271"/>
                  <a:gd name="connsiteX38" fmla="*/ 708884 w 786325"/>
                  <a:gd name="connsiteY38" fmla="*/ 163818 h 655271"/>
                  <a:gd name="connsiteX39" fmla="*/ 711862 w 786325"/>
                  <a:gd name="connsiteY39" fmla="*/ 175732 h 655271"/>
                  <a:gd name="connsiteX40" fmla="*/ 714841 w 786325"/>
                  <a:gd name="connsiteY40" fmla="*/ 184667 h 655271"/>
                  <a:gd name="connsiteX41" fmla="*/ 717819 w 786325"/>
                  <a:gd name="connsiteY41" fmla="*/ 196581 h 655271"/>
                  <a:gd name="connsiteX42" fmla="*/ 726755 w 786325"/>
                  <a:gd name="connsiteY42" fmla="*/ 205517 h 655271"/>
                  <a:gd name="connsiteX43" fmla="*/ 738669 w 786325"/>
                  <a:gd name="connsiteY43" fmla="*/ 223388 h 655271"/>
                  <a:gd name="connsiteX44" fmla="*/ 756540 w 786325"/>
                  <a:gd name="connsiteY44" fmla="*/ 235302 h 655271"/>
                  <a:gd name="connsiteX45" fmla="*/ 777389 w 786325"/>
                  <a:gd name="connsiteY45" fmla="*/ 247216 h 655271"/>
                  <a:gd name="connsiteX46" fmla="*/ 786325 w 786325"/>
                  <a:gd name="connsiteY46" fmla="*/ 256151 h 655271"/>
                  <a:gd name="connsiteX47" fmla="*/ 783346 w 786325"/>
                  <a:gd name="connsiteY47" fmla="*/ 288915 h 655271"/>
                  <a:gd name="connsiteX48" fmla="*/ 765475 w 786325"/>
                  <a:gd name="connsiteY48" fmla="*/ 303807 h 655271"/>
                  <a:gd name="connsiteX49" fmla="*/ 747604 w 786325"/>
                  <a:gd name="connsiteY49" fmla="*/ 321678 h 655271"/>
                  <a:gd name="connsiteX50" fmla="*/ 741647 w 786325"/>
                  <a:gd name="connsiteY50" fmla="*/ 330614 h 655271"/>
                  <a:gd name="connsiteX51" fmla="*/ 723776 w 786325"/>
                  <a:gd name="connsiteY51" fmla="*/ 339549 h 655271"/>
                  <a:gd name="connsiteX52" fmla="*/ 699948 w 786325"/>
                  <a:gd name="connsiteY52" fmla="*/ 345506 h 655271"/>
                  <a:gd name="connsiteX53" fmla="*/ 661228 w 786325"/>
                  <a:gd name="connsiteY53" fmla="*/ 330614 h 655271"/>
                  <a:gd name="connsiteX54" fmla="*/ 661228 w 786325"/>
                  <a:gd name="connsiteY54" fmla="*/ 330614 h 655271"/>
                  <a:gd name="connsiteX55" fmla="*/ 643357 w 786325"/>
                  <a:gd name="connsiteY55" fmla="*/ 324657 h 655271"/>
                  <a:gd name="connsiteX56" fmla="*/ 622507 w 786325"/>
                  <a:gd name="connsiteY56" fmla="*/ 327635 h 655271"/>
                  <a:gd name="connsiteX57" fmla="*/ 619528 w 786325"/>
                  <a:gd name="connsiteY57" fmla="*/ 339549 h 655271"/>
                  <a:gd name="connsiteX58" fmla="*/ 616550 w 786325"/>
                  <a:gd name="connsiteY58" fmla="*/ 348485 h 655271"/>
                  <a:gd name="connsiteX59" fmla="*/ 607614 w 786325"/>
                  <a:gd name="connsiteY59" fmla="*/ 354442 h 655271"/>
                  <a:gd name="connsiteX60" fmla="*/ 598679 w 786325"/>
                  <a:gd name="connsiteY60" fmla="*/ 363377 h 655271"/>
                  <a:gd name="connsiteX61" fmla="*/ 589743 w 786325"/>
                  <a:gd name="connsiteY61" fmla="*/ 393162 h 655271"/>
                  <a:gd name="connsiteX62" fmla="*/ 571872 w 786325"/>
                  <a:gd name="connsiteY62" fmla="*/ 399119 h 655271"/>
                  <a:gd name="connsiteX63" fmla="*/ 562937 w 786325"/>
                  <a:gd name="connsiteY63" fmla="*/ 402098 h 655271"/>
                  <a:gd name="connsiteX64" fmla="*/ 548044 w 786325"/>
                  <a:gd name="connsiteY64" fmla="*/ 419969 h 655271"/>
                  <a:gd name="connsiteX65" fmla="*/ 542087 w 786325"/>
                  <a:gd name="connsiteY65" fmla="*/ 440818 h 655271"/>
                  <a:gd name="connsiteX66" fmla="*/ 536130 w 786325"/>
                  <a:gd name="connsiteY66" fmla="*/ 449754 h 655271"/>
                  <a:gd name="connsiteX67" fmla="*/ 533152 w 786325"/>
                  <a:gd name="connsiteY67" fmla="*/ 458689 h 655271"/>
                  <a:gd name="connsiteX68" fmla="*/ 521238 w 786325"/>
                  <a:gd name="connsiteY68" fmla="*/ 476560 h 655271"/>
                  <a:gd name="connsiteX69" fmla="*/ 509324 w 786325"/>
                  <a:gd name="connsiteY69" fmla="*/ 503367 h 655271"/>
                  <a:gd name="connsiteX70" fmla="*/ 494431 w 786325"/>
                  <a:gd name="connsiteY70" fmla="*/ 506345 h 655271"/>
                  <a:gd name="connsiteX71" fmla="*/ 470603 w 786325"/>
                  <a:gd name="connsiteY71" fmla="*/ 512302 h 655271"/>
                  <a:gd name="connsiteX72" fmla="*/ 449754 w 786325"/>
                  <a:gd name="connsiteY72" fmla="*/ 524216 h 655271"/>
                  <a:gd name="connsiteX73" fmla="*/ 431883 w 786325"/>
                  <a:gd name="connsiteY73" fmla="*/ 530173 h 655271"/>
                  <a:gd name="connsiteX74" fmla="*/ 422947 w 786325"/>
                  <a:gd name="connsiteY74" fmla="*/ 536130 h 655271"/>
                  <a:gd name="connsiteX75" fmla="*/ 411033 w 786325"/>
                  <a:gd name="connsiteY75" fmla="*/ 556980 h 655271"/>
                  <a:gd name="connsiteX76" fmla="*/ 405076 w 786325"/>
                  <a:gd name="connsiteY76" fmla="*/ 565915 h 655271"/>
                  <a:gd name="connsiteX77" fmla="*/ 402098 w 786325"/>
                  <a:gd name="connsiteY77" fmla="*/ 574851 h 655271"/>
                  <a:gd name="connsiteX78" fmla="*/ 384227 w 786325"/>
                  <a:gd name="connsiteY78" fmla="*/ 583786 h 655271"/>
                  <a:gd name="connsiteX79" fmla="*/ 375291 w 786325"/>
                  <a:gd name="connsiteY79" fmla="*/ 589743 h 655271"/>
                  <a:gd name="connsiteX80" fmla="*/ 369334 w 786325"/>
                  <a:gd name="connsiteY80" fmla="*/ 601657 h 655271"/>
                  <a:gd name="connsiteX81" fmla="*/ 354442 w 786325"/>
                  <a:gd name="connsiteY81" fmla="*/ 616550 h 655271"/>
                  <a:gd name="connsiteX82" fmla="*/ 342528 w 786325"/>
                  <a:gd name="connsiteY82" fmla="*/ 619528 h 655271"/>
                  <a:gd name="connsiteX83" fmla="*/ 324657 w 786325"/>
                  <a:gd name="connsiteY83" fmla="*/ 625485 h 655271"/>
                  <a:gd name="connsiteX84" fmla="*/ 306786 w 786325"/>
                  <a:gd name="connsiteY84" fmla="*/ 637399 h 655271"/>
                  <a:gd name="connsiteX85" fmla="*/ 300829 w 786325"/>
                  <a:gd name="connsiteY85" fmla="*/ 643357 h 655271"/>
                  <a:gd name="connsiteX86" fmla="*/ 294872 w 786325"/>
                  <a:gd name="connsiteY86" fmla="*/ 652292 h 655271"/>
                  <a:gd name="connsiteX87" fmla="*/ 285936 w 786325"/>
                  <a:gd name="connsiteY87" fmla="*/ 655271 h 655271"/>
                  <a:gd name="connsiteX88" fmla="*/ 247216 w 786325"/>
                  <a:gd name="connsiteY88" fmla="*/ 652292 h 655271"/>
                  <a:gd name="connsiteX89" fmla="*/ 235302 w 786325"/>
                  <a:gd name="connsiteY89" fmla="*/ 649314 h 655271"/>
                  <a:gd name="connsiteX90" fmla="*/ 226366 w 786325"/>
                  <a:gd name="connsiteY90" fmla="*/ 631442 h 655271"/>
                  <a:gd name="connsiteX91" fmla="*/ 229345 w 786325"/>
                  <a:gd name="connsiteY91" fmla="*/ 595700 h 655271"/>
                  <a:gd name="connsiteX92" fmla="*/ 241259 w 786325"/>
                  <a:gd name="connsiteY92" fmla="*/ 589743 h 655271"/>
                  <a:gd name="connsiteX93" fmla="*/ 235302 w 786325"/>
                  <a:gd name="connsiteY93" fmla="*/ 568894 h 655271"/>
                  <a:gd name="connsiteX94" fmla="*/ 232323 w 786325"/>
                  <a:gd name="connsiteY94" fmla="*/ 527195 h 655271"/>
                  <a:gd name="connsiteX95" fmla="*/ 223388 w 786325"/>
                  <a:gd name="connsiteY95" fmla="*/ 524216 h 655271"/>
                  <a:gd name="connsiteX96" fmla="*/ 137011 w 786325"/>
                  <a:gd name="connsiteY96" fmla="*/ 521238 h 655271"/>
                  <a:gd name="connsiteX97" fmla="*/ 137011 w 786325"/>
                  <a:gd name="connsiteY97" fmla="*/ 491453 h 655271"/>
                  <a:gd name="connsiteX98" fmla="*/ 142968 w 786325"/>
                  <a:gd name="connsiteY98" fmla="*/ 473582 h 655271"/>
                  <a:gd name="connsiteX99" fmla="*/ 145947 w 786325"/>
                  <a:gd name="connsiteY99" fmla="*/ 464646 h 655271"/>
                  <a:gd name="connsiteX100" fmla="*/ 157861 w 786325"/>
                  <a:gd name="connsiteY100" fmla="*/ 416990 h 655271"/>
                  <a:gd name="connsiteX101" fmla="*/ 166796 w 786325"/>
                  <a:gd name="connsiteY101" fmla="*/ 414012 h 655271"/>
                  <a:gd name="connsiteX102" fmla="*/ 175732 w 786325"/>
                  <a:gd name="connsiteY102" fmla="*/ 408055 h 655271"/>
                  <a:gd name="connsiteX103" fmla="*/ 181689 w 786325"/>
                  <a:gd name="connsiteY103" fmla="*/ 390184 h 655271"/>
                  <a:gd name="connsiteX104" fmla="*/ 184667 w 786325"/>
                  <a:gd name="connsiteY104" fmla="*/ 357420 h 655271"/>
                  <a:gd name="connsiteX105" fmla="*/ 187646 w 786325"/>
                  <a:gd name="connsiteY105" fmla="*/ 348485 h 655271"/>
                  <a:gd name="connsiteX106" fmla="*/ 184667 w 786325"/>
                  <a:gd name="connsiteY106" fmla="*/ 223388 h 655271"/>
                  <a:gd name="connsiteX107" fmla="*/ 178710 w 786325"/>
                  <a:gd name="connsiteY107" fmla="*/ 196581 h 655271"/>
                  <a:gd name="connsiteX108" fmla="*/ 172753 w 786325"/>
                  <a:gd name="connsiteY108" fmla="*/ 187646 h 655271"/>
                  <a:gd name="connsiteX109" fmla="*/ 163818 w 786325"/>
                  <a:gd name="connsiteY109" fmla="*/ 184667 h 655271"/>
                  <a:gd name="connsiteX110" fmla="*/ 110205 w 786325"/>
                  <a:gd name="connsiteY110" fmla="*/ 181689 h 655271"/>
                  <a:gd name="connsiteX111" fmla="*/ 92334 w 786325"/>
                  <a:gd name="connsiteY111" fmla="*/ 175732 h 655271"/>
                  <a:gd name="connsiteX112" fmla="*/ 86377 w 786325"/>
                  <a:gd name="connsiteY112" fmla="*/ 166796 h 655271"/>
                  <a:gd name="connsiteX113" fmla="*/ 77441 w 786325"/>
                  <a:gd name="connsiteY113" fmla="*/ 145947 h 655271"/>
                  <a:gd name="connsiteX114" fmla="*/ 65527 w 786325"/>
                  <a:gd name="connsiteY114" fmla="*/ 128076 h 655271"/>
                  <a:gd name="connsiteX115" fmla="*/ 59570 w 786325"/>
                  <a:gd name="connsiteY115" fmla="*/ 119140 h 655271"/>
                  <a:gd name="connsiteX116" fmla="*/ 53613 w 786325"/>
                  <a:gd name="connsiteY116" fmla="*/ 107226 h 655271"/>
                  <a:gd name="connsiteX117" fmla="*/ 26807 w 786325"/>
                  <a:gd name="connsiteY117" fmla="*/ 86377 h 655271"/>
                  <a:gd name="connsiteX118" fmla="*/ 8936 w 786325"/>
                  <a:gd name="connsiteY118" fmla="*/ 71484 h 655271"/>
                  <a:gd name="connsiteX119" fmla="*/ 0 w 786325"/>
                  <a:gd name="connsiteY119" fmla="*/ 38721 h 655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786325" h="655271">
                    <a:moveTo>
                      <a:pt x="0" y="38721"/>
                    </a:moveTo>
                    <a:cubicBezTo>
                      <a:pt x="8936" y="39714"/>
                      <a:pt x="17939" y="40221"/>
                      <a:pt x="26807" y="41699"/>
                    </a:cubicBezTo>
                    <a:cubicBezTo>
                      <a:pt x="29904" y="42215"/>
                      <a:pt x="32622" y="44331"/>
                      <a:pt x="35742" y="44678"/>
                    </a:cubicBezTo>
                    <a:cubicBezTo>
                      <a:pt x="50576" y="46326"/>
                      <a:pt x="65527" y="46663"/>
                      <a:pt x="80420" y="47656"/>
                    </a:cubicBezTo>
                    <a:cubicBezTo>
                      <a:pt x="83398" y="48649"/>
                      <a:pt x="86290" y="49954"/>
                      <a:pt x="89355" y="50635"/>
                    </a:cubicBezTo>
                    <a:cubicBezTo>
                      <a:pt x="110075" y="55240"/>
                      <a:pt x="102173" y="51502"/>
                      <a:pt x="119140" y="56592"/>
                    </a:cubicBezTo>
                    <a:cubicBezTo>
                      <a:pt x="125154" y="58396"/>
                      <a:pt x="137011" y="62549"/>
                      <a:pt x="137011" y="62549"/>
                    </a:cubicBezTo>
                    <a:cubicBezTo>
                      <a:pt x="157810" y="55615"/>
                      <a:pt x="138018" y="65234"/>
                      <a:pt x="148925" y="29785"/>
                    </a:cubicBezTo>
                    <a:cubicBezTo>
                      <a:pt x="151474" y="21500"/>
                      <a:pt x="160280" y="20044"/>
                      <a:pt x="166796" y="17871"/>
                    </a:cubicBezTo>
                    <a:cubicBezTo>
                      <a:pt x="168782" y="14893"/>
                      <a:pt x="170222" y="11467"/>
                      <a:pt x="172753" y="8936"/>
                    </a:cubicBezTo>
                    <a:cubicBezTo>
                      <a:pt x="178526" y="3163"/>
                      <a:pt x="183357" y="2423"/>
                      <a:pt x="190624" y="0"/>
                    </a:cubicBezTo>
                    <a:cubicBezTo>
                      <a:pt x="200552" y="993"/>
                      <a:pt x="210463" y="2183"/>
                      <a:pt x="220409" y="2979"/>
                    </a:cubicBezTo>
                    <a:cubicBezTo>
                      <a:pt x="235287" y="4169"/>
                      <a:pt x="250243" y="4395"/>
                      <a:pt x="265087" y="5957"/>
                    </a:cubicBezTo>
                    <a:cubicBezTo>
                      <a:pt x="269158" y="6386"/>
                      <a:pt x="273005" y="8048"/>
                      <a:pt x="277001" y="8936"/>
                    </a:cubicBezTo>
                    <a:cubicBezTo>
                      <a:pt x="281943" y="10034"/>
                      <a:pt x="286951" y="10816"/>
                      <a:pt x="291893" y="11914"/>
                    </a:cubicBezTo>
                    <a:cubicBezTo>
                      <a:pt x="295889" y="12802"/>
                      <a:pt x="299811" y="14005"/>
                      <a:pt x="303807" y="14893"/>
                    </a:cubicBezTo>
                    <a:cubicBezTo>
                      <a:pt x="308749" y="15991"/>
                      <a:pt x="313816" y="16539"/>
                      <a:pt x="318700" y="17871"/>
                    </a:cubicBezTo>
                    <a:cubicBezTo>
                      <a:pt x="324758" y="19523"/>
                      <a:pt x="336571" y="23828"/>
                      <a:pt x="336571" y="23828"/>
                    </a:cubicBezTo>
                    <a:cubicBezTo>
                      <a:pt x="352346" y="34345"/>
                      <a:pt x="340004" y="27973"/>
                      <a:pt x="366356" y="32764"/>
                    </a:cubicBezTo>
                    <a:cubicBezTo>
                      <a:pt x="370383" y="33496"/>
                      <a:pt x="374274" y="34854"/>
                      <a:pt x="378270" y="35742"/>
                    </a:cubicBezTo>
                    <a:cubicBezTo>
                      <a:pt x="383212" y="36840"/>
                      <a:pt x="388251" y="37493"/>
                      <a:pt x="393162" y="38721"/>
                    </a:cubicBezTo>
                    <a:cubicBezTo>
                      <a:pt x="401879" y="40900"/>
                      <a:pt x="404401" y="43666"/>
                      <a:pt x="414012" y="44678"/>
                    </a:cubicBezTo>
                    <a:cubicBezTo>
                      <a:pt x="428855" y="46240"/>
                      <a:pt x="443797" y="46663"/>
                      <a:pt x="458689" y="47656"/>
                    </a:cubicBezTo>
                    <a:cubicBezTo>
                      <a:pt x="462660" y="48649"/>
                      <a:pt x="468772" y="46974"/>
                      <a:pt x="470603" y="50635"/>
                    </a:cubicBezTo>
                    <a:cubicBezTo>
                      <a:pt x="472204" y="53837"/>
                      <a:pt x="466938" y="56820"/>
                      <a:pt x="464646" y="59570"/>
                    </a:cubicBezTo>
                    <a:cubicBezTo>
                      <a:pt x="461949" y="62806"/>
                      <a:pt x="459036" y="65920"/>
                      <a:pt x="455711" y="68506"/>
                    </a:cubicBezTo>
                    <a:cubicBezTo>
                      <a:pt x="450060" y="72902"/>
                      <a:pt x="437840" y="80420"/>
                      <a:pt x="437840" y="80420"/>
                    </a:cubicBezTo>
                    <a:cubicBezTo>
                      <a:pt x="436847" y="83398"/>
                      <a:pt x="434861" y="86215"/>
                      <a:pt x="434861" y="89355"/>
                    </a:cubicBezTo>
                    <a:cubicBezTo>
                      <a:pt x="434861" y="111395"/>
                      <a:pt x="448869" y="102272"/>
                      <a:pt x="470603" y="104248"/>
                    </a:cubicBezTo>
                    <a:cubicBezTo>
                      <a:pt x="492566" y="109738"/>
                      <a:pt x="472629" y="103839"/>
                      <a:pt x="494431" y="113183"/>
                    </a:cubicBezTo>
                    <a:cubicBezTo>
                      <a:pt x="497317" y="114420"/>
                      <a:pt x="500559" y="114758"/>
                      <a:pt x="503367" y="116162"/>
                    </a:cubicBezTo>
                    <a:cubicBezTo>
                      <a:pt x="523933" y="126446"/>
                      <a:pt x="499423" y="118900"/>
                      <a:pt x="524216" y="125097"/>
                    </a:cubicBezTo>
                    <a:cubicBezTo>
                      <a:pt x="528187" y="127083"/>
                      <a:pt x="532275" y="128851"/>
                      <a:pt x="536130" y="131054"/>
                    </a:cubicBezTo>
                    <a:cubicBezTo>
                      <a:pt x="580000" y="156122"/>
                      <a:pt x="483140" y="138780"/>
                      <a:pt x="649314" y="134033"/>
                    </a:cubicBezTo>
                    <a:cubicBezTo>
                      <a:pt x="658249" y="135026"/>
                      <a:pt x="667252" y="135533"/>
                      <a:pt x="676120" y="137011"/>
                    </a:cubicBezTo>
                    <a:cubicBezTo>
                      <a:pt x="679217" y="137527"/>
                      <a:pt x="682444" y="138248"/>
                      <a:pt x="685056" y="139990"/>
                    </a:cubicBezTo>
                    <a:cubicBezTo>
                      <a:pt x="688561" y="142326"/>
                      <a:pt x="690755" y="146229"/>
                      <a:pt x="693991" y="148925"/>
                    </a:cubicBezTo>
                    <a:cubicBezTo>
                      <a:pt x="696741" y="151217"/>
                      <a:pt x="699948" y="152896"/>
                      <a:pt x="702927" y="154882"/>
                    </a:cubicBezTo>
                    <a:cubicBezTo>
                      <a:pt x="704913" y="157861"/>
                      <a:pt x="707474" y="160528"/>
                      <a:pt x="708884" y="163818"/>
                    </a:cubicBezTo>
                    <a:cubicBezTo>
                      <a:pt x="710496" y="167581"/>
                      <a:pt x="710737" y="171796"/>
                      <a:pt x="711862" y="175732"/>
                    </a:cubicBezTo>
                    <a:cubicBezTo>
                      <a:pt x="712725" y="178751"/>
                      <a:pt x="713978" y="181648"/>
                      <a:pt x="714841" y="184667"/>
                    </a:cubicBezTo>
                    <a:cubicBezTo>
                      <a:pt x="715966" y="188603"/>
                      <a:pt x="715788" y="193027"/>
                      <a:pt x="717819" y="196581"/>
                    </a:cubicBezTo>
                    <a:cubicBezTo>
                      <a:pt x="719909" y="200238"/>
                      <a:pt x="724169" y="202192"/>
                      <a:pt x="726755" y="205517"/>
                    </a:cubicBezTo>
                    <a:cubicBezTo>
                      <a:pt x="731150" y="211168"/>
                      <a:pt x="732712" y="219417"/>
                      <a:pt x="738669" y="223388"/>
                    </a:cubicBezTo>
                    <a:cubicBezTo>
                      <a:pt x="744626" y="227359"/>
                      <a:pt x="750136" y="232100"/>
                      <a:pt x="756540" y="235302"/>
                    </a:cubicBezTo>
                    <a:cubicBezTo>
                      <a:pt x="763825" y="238945"/>
                      <a:pt x="771072" y="241952"/>
                      <a:pt x="777389" y="247216"/>
                    </a:cubicBezTo>
                    <a:cubicBezTo>
                      <a:pt x="780625" y="249913"/>
                      <a:pt x="783346" y="253173"/>
                      <a:pt x="786325" y="256151"/>
                    </a:cubicBezTo>
                    <a:cubicBezTo>
                      <a:pt x="785332" y="267072"/>
                      <a:pt x="786359" y="278371"/>
                      <a:pt x="783346" y="288915"/>
                    </a:cubicBezTo>
                    <a:cubicBezTo>
                      <a:pt x="781612" y="294983"/>
                      <a:pt x="769644" y="300101"/>
                      <a:pt x="765475" y="303807"/>
                    </a:cubicBezTo>
                    <a:cubicBezTo>
                      <a:pt x="759178" y="309404"/>
                      <a:pt x="752277" y="314668"/>
                      <a:pt x="747604" y="321678"/>
                    </a:cubicBezTo>
                    <a:cubicBezTo>
                      <a:pt x="745618" y="324657"/>
                      <a:pt x="744178" y="328083"/>
                      <a:pt x="741647" y="330614"/>
                    </a:cubicBezTo>
                    <a:cubicBezTo>
                      <a:pt x="736562" y="335699"/>
                      <a:pt x="730439" y="337732"/>
                      <a:pt x="723776" y="339549"/>
                    </a:cubicBezTo>
                    <a:cubicBezTo>
                      <a:pt x="715877" y="341703"/>
                      <a:pt x="699948" y="345506"/>
                      <a:pt x="699948" y="345506"/>
                    </a:cubicBezTo>
                    <a:cubicBezTo>
                      <a:pt x="672012" y="341516"/>
                      <a:pt x="684940" y="346422"/>
                      <a:pt x="661228" y="330614"/>
                    </a:cubicBezTo>
                    <a:lnTo>
                      <a:pt x="661228" y="330614"/>
                    </a:lnTo>
                    <a:lnTo>
                      <a:pt x="643357" y="324657"/>
                    </a:lnTo>
                    <a:cubicBezTo>
                      <a:pt x="636407" y="325650"/>
                      <a:pt x="628461" y="323914"/>
                      <a:pt x="622507" y="327635"/>
                    </a:cubicBezTo>
                    <a:cubicBezTo>
                      <a:pt x="619036" y="329804"/>
                      <a:pt x="620653" y="335613"/>
                      <a:pt x="619528" y="339549"/>
                    </a:cubicBezTo>
                    <a:cubicBezTo>
                      <a:pt x="618665" y="342568"/>
                      <a:pt x="618511" y="346033"/>
                      <a:pt x="616550" y="348485"/>
                    </a:cubicBezTo>
                    <a:cubicBezTo>
                      <a:pt x="614314" y="351280"/>
                      <a:pt x="610364" y="352150"/>
                      <a:pt x="607614" y="354442"/>
                    </a:cubicBezTo>
                    <a:cubicBezTo>
                      <a:pt x="604378" y="357138"/>
                      <a:pt x="601657" y="360399"/>
                      <a:pt x="598679" y="363377"/>
                    </a:cubicBezTo>
                    <a:cubicBezTo>
                      <a:pt x="597846" y="369208"/>
                      <a:pt x="598242" y="387850"/>
                      <a:pt x="589743" y="393162"/>
                    </a:cubicBezTo>
                    <a:cubicBezTo>
                      <a:pt x="584418" y="396490"/>
                      <a:pt x="577829" y="397133"/>
                      <a:pt x="571872" y="399119"/>
                    </a:cubicBezTo>
                    <a:lnTo>
                      <a:pt x="562937" y="402098"/>
                    </a:lnTo>
                    <a:cubicBezTo>
                      <a:pt x="557568" y="407466"/>
                      <a:pt x="551155" y="412710"/>
                      <a:pt x="548044" y="419969"/>
                    </a:cubicBezTo>
                    <a:cubicBezTo>
                      <a:pt x="542312" y="433344"/>
                      <a:pt x="547889" y="429215"/>
                      <a:pt x="542087" y="440818"/>
                    </a:cubicBezTo>
                    <a:cubicBezTo>
                      <a:pt x="540486" y="444020"/>
                      <a:pt x="538116" y="446775"/>
                      <a:pt x="536130" y="449754"/>
                    </a:cubicBezTo>
                    <a:cubicBezTo>
                      <a:pt x="535137" y="452732"/>
                      <a:pt x="534677" y="455945"/>
                      <a:pt x="533152" y="458689"/>
                    </a:cubicBezTo>
                    <a:cubicBezTo>
                      <a:pt x="529675" y="464947"/>
                      <a:pt x="523502" y="469768"/>
                      <a:pt x="521238" y="476560"/>
                    </a:cubicBezTo>
                    <a:cubicBezTo>
                      <a:pt x="520481" y="478832"/>
                      <a:pt x="515154" y="500036"/>
                      <a:pt x="509324" y="503367"/>
                    </a:cubicBezTo>
                    <a:cubicBezTo>
                      <a:pt x="504928" y="505879"/>
                      <a:pt x="499364" y="505207"/>
                      <a:pt x="494431" y="506345"/>
                    </a:cubicBezTo>
                    <a:cubicBezTo>
                      <a:pt x="486454" y="508186"/>
                      <a:pt x="470603" y="512302"/>
                      <a:pt x="470603" y="512302"/>
                    </a:cubicBezTo>
                    <a:cubicBezTo>
                      <a:pt x="462543" y="517676"/>
                      <a:pt x="459202" y="520437"/>
                      <a:pt x="449754" y="524216"/>
                    </a:cubicBezTo>
                    <a:cubicBezTo>
                      <a:pt x="443924" y="526548"/>
                      <a:pt x="431883" y="530173"/>
                      <a:pt x="431883" y="530173"/>
                    </a:cubicBezTo>
                    <a:cubicBezTo>
                      <a:pt x="428904" y="532159"/>
                      <a:pt x="425478" y="533599"/>
                      <a:pt x="422947" y="536130"/>
                    </a:cubicBezTo>
                    <a:cubicBezTo>
                      <a:pt x="408545" y="550532"/>
                      <a:pt x="417849" y="543350"/>
                      <a:pt x="411033" y="556980"/>
                    </a:cubicBezTo>
                    <a:cubicBezTo>
                      <a:pt x="409432" y="560182"/>
                      <a:pt x="407062" y="562937"/>
                      <a:pt x="405076" y="565915"/>
                    </a:cubicBezTo>
                    <a:cubicBezTo>
                      <a:pt x="404083" y="568894"/>
                      <a:pt x="404059" y="572399"/>
                      <a:pt x="402098" y="574851"/>
                    </a:cubicBezTo>
                    <a:cubicBezTo>
                      <a:pt x="397899" y="580100"/>
                      <a:pt x="390113" y="581824"/>
                      <a:pt x="384227" y="583786"/>
                    </a:cubicBezTo>
                    <a:cubicBezTo>
                      <a:pt x="381248" y="585772"/>
                      <a:pt x="377583" y="586993"/>
                      <a:pt x="375291" y="589743"/>
                    </a:cubicBezTo>
                    <a:cubicBezTo>
                      <a:pt x="372448" y="593154"/>
                      <a:pt x="371537" y="597802"/>
                      <a:pt x="369334" y="601657"/>
                    </a:cubicBezTo>
                    <a:cubicBezTo>
                      <a:pt x="365041" y="609170"/>
                      <a:pt x="362706" y="613008"/>
                      <a:pt x="354442" y="616550"/>
                    </a:cubicBezTo>
                    <a:cubicBezTo>
                      <a:pt x="350679" y="618162"/>
                      <a:pt x="346449" y="618352"/>
                      <a:pt x="342528" y="619528"/>
                    </a:cubicBezTo>
                    <a:cubicBezTo>
                      <a:pt x="336514" y="621332"/>
                      <a:pt x="324657" y="625485"/>
                      <a:pt x="324657" y="625485"/>
                    </a:cubicBezTo>
                    <a:cubicBezTo>
                      <a:pt x="318700" y="629456"/>
                      <a:pt x="311848" y="632336"/>
                      <a:pt x="306786" y="637399"/>
                    </a:cubicBezTo>
                    <a:cubicBezTo>
                      <a:pt x="304800" y="639385"/>
                      <a:pt x="302583" y="641164"/>
                      <a:pt x="300829" y="643357"/>
                    </a:cubicBezTo>
                    <a:cubicBezTo>
                      <a:pt x="298593" y="646152"/>
                      <a:pt x="297667" y="650056"/>
                      <a:pt x="294872" y="652292"/>
                    </a:cubicBezTo>
                    <a:cubicBezTo>
                      <a:pt x="292420" y="654253"/>
                      <a:pt x="288915" y="654278"/>
                      <a:pt x="285936" y="655271"/>
                    </a:cubicBezTo>
                    <a:cubicBezTo>
                      <a:pt x="273029" y="654278"/>
                      <a:pt x="260072" y="653805"/>
                      <a:pt x="247216" y="652292"/>
                    </a:cubicBezTo>
                    <a:cubicBezTo>
                      <a:pt x="243151" y="651814"/>
                      <a:pt x="238708" y="651585"/>
                      <a:pt x="235302" y="649314"/>
                    </a:cubicBezTo>
                    <a:cubicBezTo>
                      <a:pt x="230354" y="646015"/>
                      <a:pt x="228065" y="636539"/>
                      <a:pt x="226366" y="631442"/>
                    </a:cubicBezTo>
                    <a:cubicBezTo>
                      <a:pt x="227359" y="619528"/>
                      <a:pt x="225324" y="606959"/>
                      <a:pt x="229345" y="595700"/>
                    </a:cubicBezTo>
                    <a:cubicBezTo>
                      <a:pt x="230838" y="591519"/>
                      <a:pt x="239273" y="593714"/>
                      <a:pt x="241259" y="589743"/>
                    </a:cubicBezTo>
                    <a:cubicBezTo>
                      <a:pt x="242006" y="588248"/>
                      <a:pt x="236133" y="571386"/>
                      <a:pt x="235302" y="568894"/>
                    </a:cubicBezTo>
                    <a:cubicBezTo>
                      <a:pt x="234309" y="554994"/>
                      <a:pt x="235914" y="540660"/>
                      <a:pt x="232323" y="527195"/>
                    </a:cubicBezTo>
                    <a:cubicBezTo>
                      <a:pt x="231514" y="524161"/>
                      <a:pt x="226521" y="524412"/>
                      <a:pt x="223388" y="524216"/>
                    </a:cubicBezTo>
                    <a:cubicBezTo>
                      <a:pt x="194635" y="522419"/>
                      <a:pt x="165803" y="522231"/>
                      <a:pt x="137011" y="521238"/>
                    </a:cubicBezTo>
                    <a:cubicBezTo>
                      <a:pt x="132370" y="507312"/>
                      <a:pt x="132344" y="511676"/>
                      <a:pt x="137011" y="491453"/>
                    </a:cubicBezTo>
                    <a:cubicBezTo>
                      <a:pt x="138423" y="485335"/>
                      <a:pt x="140982" y="479539"/>
                      <a:pt x="142968" y="473582"/>
                    </a:cubicBezTo>
                    <a:lnTo>
                      <a:pt x="145947" y="464646"/>
                    </a:lnTo>
                    <a:cubicBezTo>
                      <a:pt x="148194" y="433189"/>
                      <a:pt x="137584" y="427128"/>
                      <a:pt x="157861" y="416990"/>
                    </a:cubicBezTo>
                    <a:cubicBezTo>
                      <a:pt x="160669" y="415586"/>
                      <a:pt x="163818" y="415005"/>
                      <a:pt x="166796" y="414012"/>
                    </a:cubicBezTo>
                    <a:cubicBezTo>
                      <a:pt x="169775" y="412026"/>
                      <a:pt x="173835" y="411091"/>
                      <a:pt x="175732" y="408055"/>
                    </a:cubicBezTo>
                    <a:cubicBezTo>
                      <a:pt x="179060" y="402730"/>
                      <a:pt x="181689" y="390184"/>
                      <a:pt x="181689" y="390184"/>
                    </a:cubicBezTo>
                    <a:cubicBezTo>
                      <a:pt x="182682" y="379263"/>
                      <a:pt x="183116" y="368276"/>
                      <a:pt x="184667" y="357420"/>
                    </a:cubicBezTo>
                    <a:cubicBezTo>
                      <a:pt x="185111" y="354312"/>
                      <a:pt x="187646" y="351625"/>
                      <a:pt x="187646" y="348485"/>
                    </a:cubicBezTo>
                    <a:cubicBezTo>
                      <a:pt x="187646" y="306774"/>
                      <a:pt x="186403" y="265063"/>
                      <a:pt x="184667" y="223388"/>
                    </a:cubicBezTo>
                    <a:cubicBezTo>
                      <a:pt x="184459" y="218393"/>
                      <a:pt x="181891" y="202942"/>
                      <a:pt x="178710" y="196581"/>
                    </a:cubicBezTo>
                    <a:cubicBezTo>
                      <a:pt x="177109" y="193379"/>
                      <a:pt x="175548" y="189882"/>
                      <a:pt x="172753" y="187646"/>
                    </a:cubicBezTo>
                    <a:cubicBezTo>
                      <a:pt x="170301" y="185685"/>
                      <a:pt x="166943" y="184965"/>
                      <a:pt x="163818" y="184667"/>
                    </a:cubicBezTo>
                    <a:cubicBezTo>
                      <a:pt x="146000" y="182970"/>
                      <a:pt x="128076" y="182682"/>
                      <a:pt x="110205" y="181689"/>
                    </a:cubicBezTo>
                    <a:cubicBezTo>
                      <a:pt x="104248" y="179703"/>
                      <a:pt x="95817" y="180957"/>
                      <a:pt x="92334" y="175732"/>
                    </a:cubicBezTo>
                    <a:cubicBezTo>
                      <a:pt x="90348" y="172753"/>
                      <a:pt x="87978" y="169998"/>
                      <a:pt x="86377" y="166796"/>
                    </a:cubicBezTo>
                    <a:cubicBezTo>
                      <a:pt x="74053" y="142150"/>
                      <a:pt x="96032" y="176932"/>
                      <a:pt x="77441" y="145947"/>
                    </a:cubicBezTo>
                    <a:cubicBezTo>
                      <a:pt x="73758" y="139808"/>
                      <a:pt x="69498" y="134033"/>
                      <a:pt x="65527" y="128076"/>
                    </a:cubicBezTo>
                    <a:cubicBezTo>
                      <a:pt x="63541" y="125097"/>
                      <a:pt x="61171" y="122342"/>
                      <a:pt x="59570" y="119140"/>
                    </a:cubicBezTo>
                    <a:cubicBezTo>
                      <a:pt x="57584" y="115169"/>
                      <a:pt x="56194" y="110839"/>
                      <a:pt x="53613" y="107226"/>
                    </a:cubicBezTo>
                    <a:cubicBezTo>
                      <a:pt x="43134" y="92555"/>
                      <a:pt x="42203" y="101773"/>
                      <a:pt x="26807" y="86377"/>
                    </a:cubicBezTo>
                    <a:cubicBezTo>
                      <a:pt x="15340" y="74910"/>
                      <a:pt x="21376" y="79778"/>
                      <a:pt x="8936" y="71484"/>
                    </a:cubicBezTo>
                    <a:lnTo>
                      <a:pt x="0" y="38721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4" name="Forma libre 13"/>
              <p:cNvSpPr/>
              <p:nvPr/>
            </p:nvSpPr>
            <p:spPr>
              <a:xfrm>
                <a:off x="933780" y="1766052"/>
                <a:ext cx="1365099" cy="2131210"/>
              </a:xfrm>
              <a:custGeom>
                <a:avLst/>
                <a:gdLst>
                  <a:gd name="connsiteX0" fmla="*/ 784390 w 1365099"/>
                  <a:gd name="connsiteY0" fmla="*/ 3387 h 2131209"/>
                  <a:gd name="connsiteX1" fmla="*/ 819060 w 1365099"/>
                  <a:gd name="connsiteY1" fmla="*/ 7721 h 2131209"/>
                  <a:gd name="connsiteX2" fmla="*/ 832061 w 1365099"/>
                  <a:gd name="connsiteY2" fmla="*/ 38056 h 2131209"/>
                  <a:gd name="connsiteX3" fmla="*/ 836394 w 1365099"/>
                  <a:gd name="connsiteY3" fmla="*/ 51057 h 2131209"/>
                  <a:gd name="connsiteX4" fmla="*/ 840728 w 1365099"/>
                  <a:gd name="connsiteY4" fmla="*/ 72725 h 2131209"/>
                  <a:gd name="connsiteX5" fmla="*/ 862396 w 1365099"/>
                  <a:gd name="connsiteY5" fmla="*/ 98727 h 2131209"/>
                  <a:gd name="connsiteX6" fmla="*/ 875397 w 1365099"/>
                  <a:gd name="connsiteY6" fmla="*/ 103061 h 2131209"/>
                  <a:gd name="connsiteX7" fmla="*/ 897065 w 1365099"/>
                  <a:gd name="connsiteY7" fmla="*/ 98727 h 2131209"/>
                  <a:gd name="connsiteX8" fmla="*/ 918734 w 1365099"/>
                  <a:gd name="connsiteY8" fmla="*/ 77059 h 2131209"/>
                  <a:gd name="connsiteX9" fmla="*/ 944735 w 1365099"/>
                  <a:gd name="connsiteY9" fmla="*/ 68392 h 2131209"/>
                  <a:gd name="connsiteX10" fmla="*/ 957736 w 1365099"/>
                  <a:gd name="connsiteY10" fmla="*/ 64058 h 2131209"/>
                  <a:gd name="connsiteX11" fmla="*/ 988072 w 1365099"/>
                  <a:gd name="connsiteY11" fmla="*/ 55391 h 2131209"/>
                  <a:gd name="connsiteX12" fmla="*/ 1018407 w 1365099"/>
                  <a:gd name="connsiteY12" fmla="*/ 29389 h 2131209"/>
                  <a:gd name="connsiteX13" fmla="*/ 1044409 w 1365099"/>
                  <a:gd name="connsiteY13" fmla="*/ 20721 h 2131209"/>
                  <a:gd name="connsiteX14" fmla="*/ 1092080 w 1365099"/>
                  <a:gd name="connsiteY14" fmla="*/ 25055 h 2131209"/>
                  <a:gd name="connsiteX15" fmla="*/ 1100747 w 1365099"/>
                  <a:gd name="connsiteY15" fmla="*/ 51057 h 2131209"/>
                  <a:gd name="connsiteX16" fmla="*/ 1105080 w 1365099"/>
                  <a:gd name="connsiteY16" fmla="*/ 64058 h 2131209"/>
                  <a:gd name="connsiteX17" fmla="*/ 1109414 w 1365099"/>
                  <a:gd name="connsiteY17" fmla="*/ 94393 h 2131209"/>
                  <a:gd name="connsiteX18" fmla="*/ 1122415 w 1365099"/>
                  <a:gd name="connsiteY18" fmla="*/ 103061 h 2131209"/>
                  <a:gd name="connsiteX19" fmla="*/ 1126749 w 1365099"/>
                  <a:gd name="connsiteY19" fmla="*/ 116062 h 2131209"/>
                  <a:gd name="connsiteX20" fmla="*/ 1118081 w 1365099"/>
                  <a:gd name="connsiteY20" fmla="*/ 142064 h 2131209"/>
                  <a:gd name="connsiteX21" fmla="*/ 1105080 w 1365099"/>
                  <a:gd name="connsiteY21" fmla="*/ 168066 h 2131209"/>
                  <a:gd name="connsiteX22" fmla="*/ 1109414 w 1365099"/>
                  <a:gd name="connsiteY22" fmla="*/ 189734 h 2131209"/>
                  <a:gd name="connsiteX23" fmla="*/ 1126749 w 1365099"/>
                  <a:gd name="connsiteY23" fmla="*/ 194067 h 2131209"/>
                  <a:gd name="connsiteX24" fmla="*/ 1139750 w 1365099"/>
                  <a:gd name="connsiteY24" fmla="*/ 202735 h 2131209"/>
                  <a:gd name="connsiteX25" fmla="*/ 1165752 w 1365099"/>
                  <a:gd name="connsiteY25" fmla="*/ 211402 h 2131209"/>
                  <a:gd name="connsiteX26" fmla="*/ 1200421 w 1365099"/>
                  <a:gd name="connsiteY26" fmla="*/ 237404 h 2131209"/>
                  <a:gd name="connsiteX27" fmla="*/ 1209088 w 1365099"/>
                  <a:gd name="connsiteY27" fmla="*/ 250405 h 2131209"/>
                  <a:gd name="connsiteX28" fmla="*/ 1200421 w 1365099"/>
                  <a:gd name="connsiteY28" fmla="*/ 285074 h 2131209"/>
                  <a:gd name="connsiteX29" fmla="*/ 1191753 w 1365099"/>
                  <a:gd name="connsiteY29" fmla="*/ 298075 h 2131209"/>
                  <a:gd name="connsiteX30" fmla="*/ 1183086 w 1365099"/>
                  <a:gd name="connsiteY30" fmla="*/ 328411 h 2131209"/>
                  <a:gd name="connsiteX31" fmla="*/ 1170085 w 1365099"/>
                  <a:gd name="connsiteY31" fmla="*/ 354412 h 2131209"/>
                  <a:gd name="connsiteX32" fmla="*/ 1178753 w 1365099"/>
                  <a:gd name="connsiteY32" fmla="*/ 363080 h 2131209"/>
                  <a:gd name="connsiteX33" fmla="*/ 1183086 w 1365099"/>
                  <a:gd name="connsiteY33" fmla="*/ 389082 h 2131209"/>
                  <a:gd name="connsiteX34" fmla="*/ 1209088 w 1365099"/>
                  <a:gd name="connsiteY34" fmla="*/ 406416 h 2131209"/>
                  <a:gd name="connsiteX35" fmla="*/ 1213422 w 1365099"/>
                  <a:gd name="connsiteY35" fmla="*/ 419417 h 2131209"/>
                  <a:gd name="connsiteX36" fmla="*/ 1226423 w 1365099"/>
                  <a:gd name="connsiteY36" fmla="*/ 428084 h 2131209"/>
                  <a:gd name="connsiteX37" fmla="*/ 1235090 w 1365099"/>
                  <a:gd name="connsiteY37" fmla="*/ 436752 h 2131209"/>
                  <a:gd name="connsiteX38" fmla="*/ 1248091 w 1365099"/>
                  <a:gd name="connsiteY38" fmla="*/ 462754 h 2131209"/>
                  <a:gd name="connsiteX39" fmla="*/ 1274093 w 1365099"/>
                  <a:gd name="connsiteY39" fmla="*/ 493089 h 2131209"/>
                  <a:gd name="connsiteX40" fmla="*/ 1282760 w 1365099"/>
                  <a:gd name="connsiteY40" fmla="*/ 501757 h 2131209"/>
                  <a:gd name="connsiteX41" fmla="*/ 1317429 w 1365099"/>
                  <a:gd name="connsiteY41" fmla="*/ 514757 h 2131209"/>
                  <a:gd name="connsiteX42" fmla="*/ 1352098 w 1365099"/>
                  <a:gd name="connsiteY42" fmla="*/ 545093 h 2131209"/>
                  <a:gd name="connsiteX43" fmla="*/ 1365099 w 1365099"/>
                  <a:gd name="connsiteY43" fmla="*/ 601430 h 2131209"/>
                  <a:gd name="connsiteX44" fmla="*/ 1360766 w 1365099"/>
                  <a:gd name="connsiteY44" fmla="*/ 688103 h 2131209"/>
                  <a:gd name="connsiteX45" fmla="*/ 1356432 w 1365099"/>
                  <a:gd name="connsiteY45" fmla="*/ 705438 h 2131209"/>
                  <a:gd name="connsiteX46" fmla="*/ 1347765 w 1365099"/>
                  <a:gd name="connsiteY46" fmla="*/ 744441 h 2131209"/>
                  <a:gd name="connsiteX47" fmla="*/ 1321763 w 1365099"/>
                  <a:gd name="connsiteY47" fmla="*/ 766109 h 2131209"/>
                  <a:gd name="connsiteX48" fmla="*/ 1317429 w 1365099"/>
                  <a:gd name="connsiteY48" fmla="*/ 805112 h 2131209"/>
                  <a:gd name="connsiteX49" fmla="*/ 1304428 w 1365099"/>
                  <a:gd name="connsiteY49" fmla="*/ 809446 h 2131209"/>
                  <a:gd name="connsiteX50" fmla="*/ 1226423 w 1365099"/>
                  <a:gd name="connsiteY50" fmla="*/ 813779 h 2131209"/>
                  <a:gd name="connsiteX51" fmla="*/ 1209088 w 1365099"/>
                  <a:gd name="connsiteY51" fmla="*/ 835448 h 2131209"/>
                  <a:gd name="connsiteX52" fmla="*/ 1187420 w 1365099"/>
                  <a:gd name="connsiteY52" fmla="*/ 861449 h 2131209"/>
                  <a:gd name="connsiteX53" fmla="*/ 1178753 w 1365099"/>
                  <a:gd name="connsiteY53" fmla="*/ 887451 h 2131209"/>
                  <a:gd name="connsiteX54" fmla="*/ 1170085 w 1365099"/>
                  <a:gd name="connsiteY54" fmla="*/ 913453 h 2131209"/>
                  <a:gd name="connsiteX55" fmla="*/ 1161418 w 1365099"/>
                  <a:gd name="connsiteY55" fmla="*/ 943789 h 2131209"/>
                  <a:gd name="connsiteX56" fmla="*/ 1152751 w 1365099"/>
                  <a:gd name="connsiteY56" fmla="*/ 969791 h 2131209"/>
                  <a:gd name="connsiteX57" fmla="*/ 1139750 w 1365099"/>
                  <a:gd name="connsiteY57" fmla="*/ 1026128 h 2131209"/>
                  <a:gd name="connsiteX58" fmla="*/ 1122415 w 1365099"/>
                  <a:gd name="connsiteY58" fmla="*/ 1052130 h 2131209"/>
                  <a:gd name="connsiteX59" fmla="*/ 1113748 w 1365099"/>
                  <a:gd name="connsiteY59" fmla="*/ 1065131 h 2131209"/>
                  <a:gd name="connsiteX60" fmla="*/ 1109414 w 1365099"/>
                  <a:gd name="connsiteY60" fmla="*/ 1078132 h 2131209"/>
                  <a:gd name="connsiteX61" fmla="*/ 1100747 w 1365099"/>
                  <a:gd name="connsiteY61" fmla="*/ 1112801 h 2131209"/>
                  <a:gd name="connsiteX62" fmla="*/ 1092080 w 1365099"/>
                  <a:gd name="connsiteY62" fmla="*/ 1125802 h 2131209"/>
                  <a:gd name="connsiteX63" fmla="*/ 1087746 w 1365099"/>
                  <a:gd name="connsiteY63" fmla="*/ 1160471 h 2131209"/>
                  <a:gd name="connsiteX64" fmla="*/ 1070411 w 1365099"/>
                  <a:gd name="connsiteY64" fmla="*/ 1177806 h 2131209"/>
                  <a:gd name="connsiteX65" fmla="*/ 1057410 w 1365099"/>
                  <a:gd name="connsiteY65" fmla="*/ 1190807 h 2131209"/>
                  <a:gd name="connsiteX66" fmla="*/ 1035742 w 1365099"/>
                  <a:gd name="connsiteY66" fmla="*/ 1221142 h 2131209"/>
                  <a:gd name="connsiteX67" fmla="*/ 1027075 w 1365099"/>
                  <a:gd name="connsiteY67" fmla="*/ 1229810 h 2131209"/>
                  <a:gd name="connsiteX68" fmla="*/ 1018407 w 1365099"/>
                  <a:gd name="connsiteY68" fmla="*/ 1268812 h 2131209"/>
                  <a:gd name="connsiteX69" fmla="*/ 1009740 w 1365099"/>
                  <a:gd name="connsiteY69" fmla="*/ 1277480 h 2131209"/>
                  <a:gd name="connsiteX70" fmla="*/ 996739 w 1365099"/>
                  <a:gd name="connsiteY70" fmla="*/ 1299148 h 2131209"/>
                  <a:gd name="connsiteX71" fmla="*/ 992406 w 1365099"/>
                  <a:gd name="connsiteY71" fmla="*/ 1312149 h 2131209"/>
                  <a:gd name="connsiteX72" fmla="*/ 962070 w 1365099"/>
                  <a:gd name="connsiteY72" fmla="*/ 1338151 h 2131209"/>
                  <a:gd name="connsiteX73" fmla="*/ 944735 w 1365099"/>
                  <a:gd name="connsiteY73" fmla="*/ 1359819 h 2131209"/>
                  <a:gd name="connsiteX74" fmla="*/ 931734 w 1365099"/>
                  <a:gd name="connsiteY74" fmla="*/ 1364153 h 2131209"/>
                  <a:gd name="connsiteX75" fmla="*/ 918734 w 1365099"/>
                  <a:gd name="connsiteY75" fmla="*/ 1372820 h 2131209"/>
                  <a:gd name="connsiteX76" fmla="*/ 910066 w 1365099"/>
                  <a:gd name="connsiteY76" fmla="*/ 1381487 h 2131209"/>
                  <a:gd name="connsiteX77" fmla="*/ 884064 w 1365099"/>
                  <a:gd name="connsiteY77" fmla="*/ 1390155 h 2131209"/>
                  <a:gd name="connsiteX78" fmla="*/ 871063 w 1365099"/>
                  <a:gd name="connsiteY78" fmla="*/ 1394488 h 2131209"/>
                  <a:gd name="connsiteX79" fmla="*/ 858062 w 1365099"/>
                  <a:gd name="connsiteY79" fmla="*/ 1398822 h 2131209"/>
                  <a:gd name="connsiteX80" fmla="*/ 823393 w 1365099"/>
                  <a:gd name="connsiteY80" fmla="*/ 1403156 h 2131209"/>
                  <a:gd name="connsiteX81" fmla="*/ 814726 w 1365099"/>
                  <a:gd name="connsiteY81" fmla="*/ 1455159 h 2131209"/>
                  <a:gd name="connsiteX82" fmla="*/ 810392 w 1365099"/>
                  <a:gd name="connsiteY82" fmla="*/ 1468160 h 2131209"/>
                  <a:gd name="connsiteX83" fmla="*/ 801725 w 1365099"/>
                  <a:gd name="connsiteY83" fmla="*/ 1498496 h 2131209"/>
                  <a:gd name="connsiteX84" fmla="*/ 793058 w 1365099"/>
                  <a:gd name="connsiteY84" fmla="*/ 1511497 h 2131209"/>
                  <a:gd name="connsiteX85" fmla="*/ 788724 w 1365099"/>
                  <a:gd name="connsiteY85" fmla="*/ 1524498 h 2131209"/>
                  <a:gd name="connsiteX86" fmla="*/ 771389 w 1365099"/>
                  <a:gd name="connsiteY86" fmla="*/ 1546166 h 2131209"/>
                  <a:gd name="connsiteX87" fmla="*/ 758389 w 1365099"/>
                  <a:gd name="connsiteY87" fmla="*/ 1550500 h 2131209"/>
                  <a:gd name="connsiteX88" fmla="*/ 723719 w 1365099"/>
                  <a:gd name="connsiteY88" fmla="*/ 1567834 h 2131209"/>
                  <a:gd name="connsiteX89" fmla="*/ 710718 w 1365099"/>
                  <a:gd name="connsiteY89" fmla="*/ 1572168 h 2131209"/>
                  <a:gd name="connsiteX90" fmla="*/ 689050 w 1365099"/>
                  <a:gd name="connsiteY90" fmla="*/ 1598170 h 2131209"/>
                  <a:gd name="connsiteX91" fmla="*/ 684716 w 1365099"/>
                  <a:gd name="connsiteY91" fmla="*/ 1611171 h 2131209"/>
                  <a:gd name="connsiteX92" fmla="*/ 680383 w 1365099"/>
                  <a:gd name="connsiteY92" fmla="*/ 1641506 h 2131209"/>
                  <a:gd name="connsiteX93" fmla="*/ 650047 w 1365099"/>
                  <a:gd name="connsiteY93" fmla="*/ 1663175 h 2131209"/>
                  <a:gd name="connsiteX94" fmla="*/ 641380 w 1365099"/>
                  <a:gd name="connsiteY94" fmla="*/ 1676175 h 2131209"/>
                  <a:gd name="connsiteX95" fmla="*/ 650047 w 1365099"/>
                  <a:gd name="connsiteY95" fmla="*/ 1749848 h 2131209"/>
                  <a:gd name="connsiteX96" fmla="*/ 645714 w 1365099"/>
                  <a:gd name="connsiteY96" fmla="*/ 1767182 h 2131209"/>
                  <a:gd name="connsiteX97" fmla="*/ 637046 w 1365099"/>
                  <a:gd name="connsiteY97" fmla="*/ 1780183 h 2131209"/>
                  <a:gd name="connsiteX98" fmla="*/ 589376 w 1365099"/>
                  <a:gd name="connsiteY98" fmla="*/ 1797518 h 2131209"/>
                  <a:gd name="connsiteX99" fmla="*/ 593710 w 1365099"/>
                  <a:gd name="connsiteY99" fmla="*/ 1832187 h 2131209"/>
                  <a:gd name="connsiteX100" fmla="*/ 602377 w 1365099"/>
                  <a:gd name="connsiteY100" fmla="*/ 1845188 h 2131209"/>
                  <a:gd name="connsiteX101" fmla="*/ 619712 w 1365099"/>
                  <a:gd name="connsiteY101" fmla="*/ 1884191 h 2131209"/>
                  <a:gd name="connsiteX102" fmla="*/ 615378 w 1365099"/>
                  <a:gd name="connsiteY102" fmla="*/ 1905859 h 2131209"/>
                  <a:gd name="connsiteX103" fmla="*/ 563374 w 1365099"/>
                  <a:gd name="connsiteY103" fmla="*/ 1910193 h 2131209"/>
                  <a:gd name="connsiteX104" fmla="*/ 550373 w 1365099"/>
                  <a:gd name="connsiteY104" fmla="*/ 1914526 h 2131209"/>
                  <a:gd name="connsiteX105" fmla="*/ 511371 w 1365099"/>
                  <a:gd name="connsiteY105" fmla="*/ 1918860 h 2131209"/>
                  <a:gd name="connsiteX106" fmla="*/ 485369 w 1365099"/>
                  <a:gd name="connsiteY106" fmla="*/ 1957863 h 2131209"/>
                  <a:gd name="connsiteX107" fmla="*/ 472368 w 1365099"/>
                  <a:gd name="connsiteY107" fmla="*/ 1962196 h 2131209"/>
                  <a:gd name="connsiteX108" fmla="*/ 459367 w 1365099"/>
                  <a:gd name="connsiteY108" fmla="*/ 1970864 h 2131209"/>
                  <a:gd name="connsiteX109" fmla="*/ 442032 w 1365099"/>
                  <a:gd name="connsiteY109" fmla="*/ 1988198 h 2131209"/>
                  <a:gd name="connsiteX110" fmla="*/ 429031 w 1365099"/>
                  <a:gd name="connsiteY110" fmla="*/ 1996866 h 2131209"/>
                  <a:gd name="connsiteX111" fmla="*/ 437698 w 1365099"/>
                  <a:gd name="connsiteY111" fmla="*/ 2009866 h 2131209"/>
                  <a:gd name="connsiteX112" fmla="*/ 429031 w 1365099"/>
                  <a:gd name="connsiteY112" fmla="*/ 2079205 h 2131209"/>
                  <a:gd name="connsiteX113" fmla="*/ 424698 w 1365099"/>
                  <a:gd name="connsiteY113" fmla="*/ 2109540 h 2131209"/>
                  <a:gd name="connsiteX114" fmla="*/ 407363 w 1365099"/>
                  <a:gd name="connsiteY114" fmla="*/ 2131209 h 2131209"/>
                  <a:gd name="connsiteX115" fmla="*/ 381361 w 1365099"/>
                  <a:gd name="connsiteY115" fmla="*/ 2118208 h 2131209"/>
                  <a:gd name="connsiteX116" fmla="*/ 372694 w 1365099"/>
                  <a:gd name="connsiteY116" fmla="*/ 2109540 h 2131209"/>
                  <a:gd name="connsiteX117" fmla="*/ 359693 w 1365099"/>
                  <a:gd name="connsiteY117" fmla="*/ 2105207 h 2131209"/>
                  <a:gd name="connsiteX118" fmla="*/ 342358 w 1365099"/>
                  <a:gd name="connsiteY118" fmla="*/ 2096539 h 2131209"/>
                  <a:gd name="connsiteX119" fmla="*/ 333691 w 1365099"/>
                  <a:gd name="connsiteY119" fmla="*/ 2070538 h 2131209"/>
                  <a:gd name="connsiteX120" fmla="*/ 325024 w 1365099"/>
                  <a:gd name="connsiteY120" fmla="*/ 2057537 h 2131209"/>
                  <a:gd name="connsiteX121" fmla="*/ 316356 w 1365099"/>
                  <a:gd name="connsiteY121" fmla="*/ 2031535 h 2131209"/>
                  <a:gd name="connsiteX122" fmla="*/ 312023 w 1365099"/>
                  <a:gd name="connsiteY122" fmla="*/ 2001199 h 2131209"/>
                  <a:gd name="connsiteX123" fmla="*/ 307689 w 1365099"/>
                  <a:gd name="connsiteY123" fmla="*/ 1988198 h 2131209"/>
                  <a:gd name="connsiteX124" fmla="*/ 281687 w 1365099"/>
                  <a:gd name="connsiteY124" fmla="*/ 1979531 h 2131209"/>
                  <a:gd name="connsiteX125" fmla="*/ 260019 w 1365099"/>
                  <a:gd name="connsiteY125" fmla="*/ 1936194 h 2131209"/>
                  <a:gd name="connsiteX126" fmla="*/ 260019 w 1365099"/>
                  <a:gd name="connsiteY126" fmla="*/ 1936194 h 2131209"/>
                  <a:gd name="connsiteX127" fmla="*/ 247018 w 1365099"/>
                  <a:gd name="connsiteY127" fmla="*/ 1910193 h 2131209"/>
                  <a:gd name="connsiteX128" fmla="*/ 238351 w 1365099"/>
                  <a:gd name="connsiteY128" fmla="*/ 1901525 h 2131209"/>
                  <a:gd name="connsiteX129" fmla="*/ 229683 w 1365099"/>
                  <a:gd name="connsiteY129" fmla="*/ 1888524 h 2131209"/>
                  <a:gd name="connsiteX130" fmla="*/ 203681 w 1365099"/>
                  <a:gd name="connsiteY130" fmla="*/ 1875523 h 2131209"/>
                  <a:gd name="connsiteX131" fmla="*/ 164679 w 1365099"/>
                  <a:gd name="connsiteY131" fmla="*/ 1879857 h 2131209"/>
                  <a:gd name="connsiteX132" fmla="*/ 134343 w 1365099"/>
                  <a:gd name="connsiteY132" fmla="*/ 1884191 h 2131209"/>
                  <a:gd name="connsiteX133" fmla="*/ 121342 w 1365099"/>
                  <a:gd name="connsiteY133" fmla="*/ 1897192 h 2131209"/>
                  <a:gd name="connsiteX134" fmla="*/ 95340 w 1365099"/>
                  <a:gd name="connsiteY134" fmla="*/ 1905859 h 2131209"/>
                  <a:gd name="connsiteX135" fmla="*/ 82339 w 1365099"/>
                  <a:gd name="connsiteY135" fmla="*/ 1875523 h 2131209"/>
                  <a:gd name="connsiteX136" fmla="*/ 73672 w 1365099"/>
                  <a:gd name="connsiteY136" fmla="*/ 1862522 h 2131209"/>
                  <a:gd name="connsiteX137" fmla="*/ 52004 w 1365099"/>
                  <a:gd name="connsiteY137" fmla="*/ 1832187 h 2131209"/>
                  <a:gd name="connsiteX138" fmla="*/ 56337 w 1365099"/>
                  <a:gd name="connsiteY138" fmla="*/ 1784517 h 2131209"/>
                  <a:gd name="connsiteX139" fmla="*/ 69338 w 1365099"/>
                  <a:gd name="connsiteY139" fmla="*/ 1775849 h 2131209"/>
                  <a:gd name="connsiteX140" fmla="*/ 78006 w 1365099"/>
                  <a:gd name="connsiteY140" fmla="*/ 1767182 h 2131209"/>
                  <a:gd name="connsiteX141" fmla="*/ 82339 w 1365099"/>
                  <a:gd name="connsiteY141" fmla="*/ 1754181 h 2131209"/>
                  <a:gd name="connsiteX142" fmla="*/ 91007 w 1365099"/>
                  <a:gd name="connsiteY142" fmla="*/ 1745514 h 2131209"/>
                  <a:gd name="connsiteX143" fmla="*/ 95340 w 1365099"/>
                  <a:gd name="connsiteY143" fmla="*/ 1723846 h 2131209"/>
                  <a:gd name="connsiteX144" fmla="*/ 99674 w 1365099"/>
                  <a:gd name="connsiteY144" fmla="*/ 1710845 h 2131209"/>
                  <a:gd name="connsiteX145" fmla="*/ 112675 w 1365099"/>
                  <a:gd name="connsiteY145" fmla="*/ 1706511 h 2131209"/>
                  <a:gd name="connsiteX146" fmla="*/ 117008 w 1365099"/>
                  <a:gd name="connsiteY146" fmla="*/ 1693510 h 2131209"/>
                  <a:gd name="connsiteX147" fmla="*/ 121342 w 1365099"/>
                  <a:gd name="connsiteY147" fmla="*/ 1671842 h 2131209"/>
                  <a:gd name="connsiteX148" fmla="*/ 138677 w 1365099"/>
                  <a:gd name="connsiteY148" fmla="*/ 1645840 h 2131209"/>
                  <a:gd name="connsiteX149" fmla="*/ 143010 w 1365099"/>
                  <a:gd name="connsiteY149" fmla="*/ 1632839 h 2131209"/>
                  <a:gd name="connsiteX150" fmla="*/ 138677 w 1365099"/>
                  <a:gd name="connsiteY150" fmla="*/ 1554833 h 2131209"/>
                  <a:gd name="connsiteX151" fmla="*/ 130009 w 1365099"/>
                  <a:gd name="connsiteY151" fmla="*/ 1546166 h 2131209"/>
                  <a:gd name="connsiteX152" fmla="*/ 121342 w 1365099"/>
                  <a:gd name="connsiteY152" fmla="*/ 1533165 h 2131209"/>
                  <a:gd name="connsiteX153" fmla="*/ 99674 w 1365099"/>
                  <a:gd name="connsiteY153" fmla="*/ 1515830 h 2131209"/>
                  <a:gd name="connsiteX154" fmla="*/ 86673 w 1365099"/>
                  <a:gd name="connsiteY154" fmla="*/ 1489829 h 2131209"/>
                  <a:gd name="connsiteX155" fmla="*/ 69338 w 1365099"/>
                  <a:gd name="connsiteY155" fmla="*/ 1468160 h 2131209"/>
                  <a:gd name="connsiteX156" fmla="*/ 47670 w 1365099"/>
                  <a:gd name="connsiteY156" fmla="*/ 1442158 h 2131209"/>
                  <a:gd name="connsiteX157" fmla="*/ 43336 w 1365099"/>
                  <a:gd name="connsiteY157" fmla="*/ 1429157 h 2131209"/>
                  <a:gd name="connsiteX158" fmla="*/ 26002 w 1365099"/>
                  <a:gd name="connsiteY158" fmla="*/ 1403156 h 2131209"/>
                  <a:gd name="connsiteX159" fmla="*/ 13001 w 1365099"/>
                  <a:gd name="connsiteY159" fmla="*/ 1364153 h 2131209"/>
                  <a:gd name="connsiteX160" fmla="*/ 8667 w 1365099"/>
                  <a:gd name="connsiteY160" fmla="*/ 1351152 h 2131209"/>
                  <a:gd name="connsiteX161" fmla="*/ 0 w 1365099"/>
                  <a:gd name="connsiteY161" fmla="*/ 1338151 h 2131209"/>
                  <a:gd name="connsiteX162" fmla="*/ 8667 w 1365099"/>
                  <a:gd name="connsiteY162" fmla="*/ 1294814 h 2131209"/>
                  <a:gd name="connsiteX163" fmla="*/ 17334 w 1365099"/>
                  <a:gd name="connsiteY163" fmla="*/ 1281813 h 2131209"/>
                  <a:gd name="connsiteX164" fmla="*/ 21668 w 1365099"/>
                  <a:gd name="connsiteY164" fmla="*/ 1268812 h 2131209"/>
                  <a:gd name="connsiteX165" fmla="*/ 56337 w 1365099"/>
                  <a:gd name="connsiteY165" fmla="*/ 1238477 h 2131209"/>
                  <a:gd name="connsiteX166" fmla="*/ 99674 w 1365099"/>
                  <a:gd name="connsiteY166" fmla="*/ 1229810 h 2131209"/>
                  <a:gd name="connsiteX167" fmla="*/ 125676 w 1365099"/>
                  <a:gd name="connsiteY167" fmla="*/ 1221142 h 2131209"/>
                  <a:gd name="connsiteX168" fmla="*/ 138677 w 1365099"/>
                  <a:gd name="connsiteY168" fmla="*/ 1216809 h 2131209"/>
                  <a:gd name="connsiteX169" fmla="*/ 177680 w 1365099"/>
                  <a:gd name="connsiteY169" fmla="*/ 1221142 h 2131209"/>
                  <a:gd name="connsiteX170" fmla="*/ 216682 w 1365099"/>
                  <a:gd name="connsiteY170" fmla="*/ 1212475 h 2131209"/>
                  <a:gd name="connsiteX171" fmla="*/ 255685 w 1365099"/>
                  <a:gd name="connsiteY171" fmla="*/ 1208141 h 2131209"/>
                  <a:gd name="connsiteX172" fmla="*/ 268686 w 1365099"/>
                  <a:gd name="connsiteY172" fmla="*/ 1203808 h 2131209"/>
                  <a:gd name="connsiteX173" fmla="*/ 277353 w 1365099"/>
                  <a:gd name="connsiteY173" fmla="*/ 1195140 h 2131209"/>
                  <a:gd name="connsiteX174" fmla="*/ 290354 w 1365099"/>
                  <a:gd name="connsiteY174" fmla="*/ 1186473 h 2131209"/>
                  <a:gd name="connsiteX175" fmla="*/ 312023 w 1365099"/>
                  <a:gd name="connsiteY175" fmla="*/ 1169139 h 2131209"/>
                  <a:gd name="connsiteX176" fmla="*/ 325024 w 1365099"/>
                  <a:gd name="connsiteY176" fmla="*/ 1147470 h 2131209"/>
                  <a:gd name="connsiteX177" fmla="*/ 329357 w 1365099"/>
                  <a:gd name="connsiteY177" fmla="*/ 1134469 h 2131209"/>
                  <a:gd name="connsiteX178" fmla="*/ 338025 w 1365099"/>
                  <a:gd name="connsiteY178" fmla="*/ 1121468 h 2131209"/>
                  <a:gd name="connsiteX179" fmla="*/ 342358 w 1365099"/>
                  <a:gd name="connsiteY179" fmla="*/ 1108467 h 2131209"/>
                  <a:gd name="connsiteX180" fmla="*/ 351025 w 1365099"/>
                  <a:gd name="connsiteY180" fmla="*/ 1095466 h 2131209"/>
                  <a:gd name="connsiteX181" fmla="*/ 355359 w 1365099"/>
                  <a:gd name="connsiteY181" fmla="*/ 1060797 h 2131209"/>
                  <a:gd name="connsiteX182" fmla="*/ 359693 w 1365099"/>
                  <a:gd name="connsiteY182" fmla="*/ 1034795 h 2131209"/>
                  <a:gd name="connsiteX183" fmla="*/ 364026 w 1365099"/>
                  <a:gd name="connsiteY183" fmla="*/ 1021794 h 2131209"/>
                  <a:gd name="connsiteX184" fmla="*/ 372694 w 1365099"/>
                  <a:gd name="connsiteY184" fmla="*/ 1008793 h 2131209"/>
                  <a:gd name="connsiteX185" fmla="*/ 385695 w 1365099"/>
                  <a:gd name="connsiteY185" fmla="*/ 969791 h 2131209"/>
                  <a:gd name="connsiteX186" fmla="*/ 390028 w 1365099"/>
                  <a:gd name="connsiteY186" fmla="*/ 956790 h 2131209"/>
                  <a:gd name="connsiteX187" fmla="*/ 398696 w 1365099"/>
                  <a:gd name="connsiteY187" fmla="*/ 948122 h 2131209"/>
                  <a:gd name="connsiteX188" fmla="*/ 411697 w 1365099"/>
                  <a:gd name="connsiteY188" fmla="*/ 926454 h 2131209"/>
                  <a:gd name="connsiteX189" fmla="*/ 416030 w 1365099"/>
                  <a:gd name="connsiteY189" fmla="*/ 913453 h 2131209"/>
                  <a:gd name="connsiteX190" fmla="*/ 437698 w 1365099"/>
                  <a:gd name="connsiteY190" fmla="*/ 896119 h 2131209"/>
                  <a:gd name="connsiteX191" fmla="*/ 433365 w 1365099"/>
                  <a:gd name="connsiteY191" fmla="*/ 857116 h 2131209"/>
                  <a:gd name="connsiteX192" fmla="*/ 429031 w 1365099"/>
                  <a:gd name="connsiteY192" fmla="*/ 844115 h 2131209"/>
                  <a:gd name="connsiteX193" fmla="*/ 416030 w 1365099"/>
                  <a:gd name="connsiteY193" fmla="*/ 787777 h 2131209"/>
                  <a:gd name="connsiteX194" fmla="*/ 398696 w 1365099"/>
                  <a:gd name="connsiteY194" fmla="*/ 761775 h 2131209"/>
                  <a:gd name="connsiteX195" fmla="*/ 394362 w 1365099"/>
                  <a:gd name="connsiteY195" fmla="*/ 727106 h 2131209"/>
                  <a:gd name="connsiteX196" fmla="*/ 385695 w 1365099"/>
                  <a:gd name="connsiteY196" fmla="*/ 714105 h 2131209"/>
                  <a:gd name="connsiteX197" fmla="*/ 398696 w 1365099"/>
                  <a:gd name="connsiteY197" fmla="*/ 679436 h 2131209"/>
                  <a:gd name="connsiteX198" fmla="*/ 411697 w 1365099"/>
                  <a:gd name="connsiteY198" fmla="*/ 675102 h 2131209"/>
                  <a:gd name="connsiteX199" fmla="*/ 433365 w 1365099"/>
                  <a:gd name="connsiteY199" fmla="*/ 653434 h 2131209"/>
                  <a:gd name="connsiteX200" fmla="*/ 442032 w 1365099"/>
                  <a:gd name="connsiteY200" fmla="*/ 640433 h 2131209"/>
                  <a:gd name="connsiteX201" fmla="*/ 455033 w 1365099"/>
                  <a:gd name="connsiteY201" fmla="*/ 592763 h 2131209"/>
                  <a:gd name="connsiteX202" fmla="*/ 468034 w 1365099"/>
                  <a:gd name="connsiteY202" fmla="*/ 588430 h 2131209"/>
                  <a:gd name="connsiteX203" fmla="*/ 481035 w 1365099"/>
                  <a:gd name="connsiteY203" fmla="*/ 579762 h 2131209"/>
                  <a:gd name="connsiteX204" fmla="*/ 498370 w 1365099"/>
                  <a:gd name="connsiteY204" fmla="*/ 553760 h 2131209"/>
                  <a:gd name="connsiteX205" fmla="*/ 533039 w 1365099"/>
                  <a:gd name="connsiteY205" fmla="*/ 527758 h 2131209"/>
                  <a:gd name="connsiteX206" fmla="*/ 554707 w 1365099"/>
                  <a:gd name="connsiteY206" fmla="*/ 506090 h 2131209"/>
                  <a:gd name="connsiteX207" fmla="*/ 589376 w 1365099"/>
                  <a:gd name="connsiteY207" fmla="*/ 497423 h 2131209"/>
                  <a:gd name="connsiteX208" fmla="*/ 619712 w 1365099"/>
                  <a:gd name="connsiteY208" fmla="*/ 471421 h 2131209"/>
                  <a:gd name="connsiteX209" fmla="*/ 645714 w 1365099"/>
                  <a:gd name="connsiteY209" fmla="*/ 458420 h 2131209"/>
                  <a:gd name="connsiteX210" fmla="*/ 658715 w 1365099"/>
                  <a:gd name="connsiteY210" fmla="*/ 445419 h 2131209"/>
                  <a:gd name="connsiteX211" fmla="*/ 689050 w 1365099"/>
                  <a:gd name="connsiteY211" fmla="*/ 410750 h 2131209"/>
                  <a:gd name="connsiteX212" fmla="*/ 706385 w 1365099"/>
                  <a:gd name="connsiteY212" fmla="*/ 376081 h 2131209"/>
                  <a:gd name="connsiteX213" fmla="*/ 715052 w 1365099"/>
                  <a:gd name="connsiteY213" fmla="*/ 350079 h 2131209"/>
                  <a:gd name="connsiteX214" fmla="*/ 745388 w 1365099"/>
                  <a:gd name="connsiteY214" fmla="*/ 324077 h 2131209"/>
                  <a:gd name="connsiteX215" fmla="*/ 758389 w 1365099"/>
                  <a:gd name="connsiteY215" fmla="*/ 298075 h 2131209"/>
                  <a:gd name="connsiteX216" fmla="*/ 767056 w 1365099"/>
                  <a:gd name="connsiteY216" fmla="*/ 285074 h 2131209"/>
                  <a:gd name="connsiteX217" fmla="*/ 771389 w 1365099"/>
                  <a:gd name="connsiteY217" fmla="*/ 272073 h 2131209"/>
                  <a:gd name="connsiteX218" fmla="*/ 784390 w 1365099"/>
                  <a:gd name="connsiteY218" fmla="*/ 241738 h 2131209"/>
                  <a:gd name="connsiteX219" fmla="*/ 788724 w 1365099"/>
                  <a:gd name="connsiteY219" fmla="*/ 220069 h 2131209"/>
                  <a:gd name="connsiteX220" fmla="*/ 793058 w 1365099"/>
                  <a:gd name="connsiteY220" fmla="*/ 207068 h 2131209"/>
                  <a:gd name="connsiteX221" fmla="*/ 801725 w 1365099"/>
                  <a:gd name="connsiteY221" fmla="*/ 176733 h 2131209"/>
                  <a:gd name="connsiteX222" fmla="*/ 797391 w 1365099"/>
                  <a:gd name="connsiteY222" fmla="*/ 137730 h 2131209"/>
                  <a:gd name="connsiteX223" fmla="*/ 793058 w 1365099"/>
                  <a:gd name="connsiteY223" fmla="*/ 72725 h 2131209"/>
                  <a:gd name="connsiteX224" fmla="*/ 788724 w 1365099"/>
                  <a:gd name="connsiteY224" fmla="*/ 55391 h 2131209"/>
                  <a:gd name="connsiteX225" fmla="*/ 784390 w 1365099"/>
                  <a:gd name="connsiteY225" fmla="*/ 3387 h 2131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</a:cxnLst>
                <a:rect l="l" t="t" r="r" b="b"/>
                <a:pathLst>
                  <a:path w="1365099" h="2131209">
                    <a:moveTo>
                      <a:pt x="784390" y="3387"/>
                    </a:moveTo>
                    <a:cubicBezTo>
                      <a:pt x="789446" y="-4558"/>
                      <a:pt x="808246" y="3396"/>
                      <a:pt x="819060" y="7721"/>
                    </a:cubicBezTo>
                    <a:cubicBezTo>
                      <a:pt x="827572" y="11126"/>
                      <a:pt x="830419" y="32310"/>
                      <a:pt x="832061" y="38056"/>
                    </a:cubicBezTo>
                    <a:cubicBezTo>
                      <a:pt x="833316" y="42448"/>
                      <a:pt x="835286" y="46625"/>
                      <a:pt x="836394" y="51057"/>
                    </a:cubicBezTo>
                    <a:cubicBezTo>
                      <a:pt x="838180" y="58203"/>
                      <a:pt x="838142" y="65828"/>
                      <a:pt x="840728" y="72725"/>
                    </a:cubicBezTo>
                    <a:cubicBezTo>
                      <a:pt x="843393" y="79832"/>
                      <a:pt x="856775" y="94980"/>
                      <a:pt x="862396" y="98727"/>
                    </a:cubicBezTo>
                    <a:cubicBezTo>
                      <a:pt x="866197" y="101261"/>
                      <a:pt x="871063" y="101616"/>
                      <a:pt x="875397" y="103061"/>
                    </a:cubicBezTo>
                    <a:cubicBezTo>
                      <a:pt x="882620" y="101616"/>
                      <a:pt x="890749" y="102517"/>
                      <a:pt x="897065" y="98727"/>
                    </a:cubicBezTo>
                    <a:cubicBezTo>
                      <a:pt x="905824" y="93472"/>
                      <a:pt x="909044" y="80289"/>
                      <a:pt x="918734" y="77059"/>
                    </a:cubicBezTo>
                    <a:lnTo>
                      <a:pt x="944735" y="68392"/>
                    </a:lnTo>
                    <a:cubicBezTo>
                      <a:pt x="949069" y="66947"/>
                      <a:pt x="953304" y="65166"/>
                      <a:pt x="957736" y="64058"/>
                    </a:cubicBezTo>
                    <a:cubicBezTo>
                      <a:pt x="979503" y="58616"/>
                      <a:pt x="969420" y="61607"/>
                      <a:pt x="988072" y="55391"/>
                    </a:cubicBezTo>
                    <a:cubicBezTo>
                      <a:pt x="996662" y="46801"/>
                      <a:pt x="1006528" y="34669"/>
                      <a:pt x="1018407" y="29389"/>
                    </a:cubicBezTo>
                    <a:cubicBezTo>
                      <a:pt x="1026756" y="25678"/>
                      <a:pt x="1044409" y="20721"/>
                      <a:pt x="1044409" y="20721"/>
                    </a:cubicBezTo>
                    <a:lnTo>
                      <a:pt x="1092080" y="25055"/>
                    </a:lnTo>
                    <a:cubicBezTo>
                      <a:pt x="1100124" y="29386"/>
                      <a:pt x="1097858" y="42390"/>
                      <a:pt x="1100747" y="51057"/>
                    </a:cubicBezTo>
                    <a:lnTo>
                      <a:pt x="1105080" y="64058"/>
                    </a:lnTo>
                    <a:cubicBezTo>
                      <a:pt x="1106525" y="74170"/>
                      <a:pt x="1105265" y="85059"/>
                      <a:pt x="1109414" y="94393"/>
                    </a:cubicBezTo>
                    <a:cubicBezTo>
                      <a:pt x="1111529" y="99153"/>
                      <a:pt x="1119161" y="98994"/>
                      <a:pt x="1122415" y="103061"/>
                    </a:cubicBezTo>
                    <a:cubicBezTo>
                      <a:pt x="1125269" y="106628"/>
                      <a:pt x="1125304" y="111728"/>
                      <a:pt x="1126749" y="116062"/>
                    </a:cubicBezTo>
                    <a:cubicBezTo>
                      <a:pt x="1123860" y="124729"/>
                      <a:pt x="1123149" y="134462"/>
                      <a:pt x="1118081" y="142064"/>
                    </a:cubicBezTo>
                    <a:cubicBezTo>
                      <a:pt x="1106880" y="158866"/>
                      <a:pt x="1111061" y="150124"/>
                      <a:pt x="1105080" y="168066"/>
                    </a:cubicBezTo>
                    <a:cubicBezTo>
                      <a:pt x="1106525" y="175289"/>
                      <a:pt x="1104698" y="184076"/>
                      <a:pt x="1109414" y="189734"/>
                    </a:cubicBezTo>
                    <a:cubicBezTo>
                      <a:pt x="1113227" y="194309"/>
                      <a:pt x="1121274" y="191721"/>
                      <a:pt x="1126749" y="194067"/>
                    </a:cubicBezTo>
                    <a:cubicBezTo>
                      <a:pt x="1131536" y="196119"/>
                      <a:pt x="1134990" y="200620"/>
                      <a:pt x="1139750" y="202735"/>
                    </a:cubicBezTo>
                    <a:cubicBezTo>
                      <a:pt x="1148099" y="206446"/>
                      <a:pt x="1158150" y="206334"/>
                      <a:pt x="1165752" y="211402"/>
                    </a:cubicBezTo>
                    <a:cubicBezTo>
                      <a:pt x="1177626" y="219319"/>
                      <a:pt x="1191262" y="225955"/>
                      <a:pt x="1200421" y="237404"/>
                    </a:cubicBezTo>
                    <a:cubicBezTo>
                      <a:pt x="1203675" y="241471"/>
                      <a:pt x="1206199" y="246071"/>
                      <a:pt x="1209088" y="250405"/>
                    </a:cubicBezTo>
                    <a:cubicBezTo>
                      <a:pt x="1207441" y="258639"/>
                      <a:pt x="1204861" y="276194"/>
                      <a:pt x="1200421" y="285074"/>
                    </a:cubicBezTo>
                    <a:cubicBezTo>
                      <a:pt x="1198092" y="289733"/>
                      <a:pt x="1194642" y="293741"/>
                      <a:pt x="1191753" y="298075"/>
                    </a:cubicBezTo>
                    <a:cubicBezTo>
                      <a:pt x="1190363" y="303635"/>
                      <a:pt x="1186197" y="322190"/>
                      <a:pt x="1183086" y="328411"/>
                    </a:cubicBezTo>
                    <a:cubicBezTo>
                      <a:pt x="1166283" y="362017"/>
                      <a:pt x="1180980" y="321733"/>
                      <a:pt x="1170085" y="354412"/>
                    </a:cubicBezTo>
                    <a:cubicBezTo>
                      <a:pt x="1172974" y="357301"/>
                      <a:pt x="1177318" y="359254"/>
                      <a:pt x="1178753" y="363080"/>
                    </a:cubicBezTo>
                    <a:cubicBezTo>
                      <a:pt x="1181838" y="371307"/>
                      <a:pt x="1178047" y="381884"/>
                      <a:pt x="1183086" y="389082"/>
                    </a:cubicBezTo>
                    <a:cubicBezTo>
                      <a:pt x="1189060" y="397616"/>
                      <a:pt x="1209088" y="406416"/>
                      <a:pt x="1209088" y="406416"/>
                    </a:cubicBezTo>
                    <a:cubicBezTo>
                      <a:pt x="1210533" y="410750"/>
                      <a:pt x="1210568" y="415850"/>
                      <a:pt x="1213422" y="419417"/>
                    </a:cubicBezTo>
                    <a:cubicBezTo>
                      <a:pt x="1216676" y="423484"/>
                      <a:pt x="1222356" y="424830"/>
                      <a:pt x="1226423" y="428084"/>
                    </a:cubicBezTo>
                    <a:cubicBezTo>
                      <a:pt x="1229614" y="430636"/>
                      <a:pt x="1232201" y="433863"/>
                      <a:pt x="1235090" y="436752"/>
                    </a:cubicBezTo>
                    <a:cubicBezTo>
                      <a:pt x="1250900" y="484177"/>
                      <a:pt x="1225684" y="412337"/>
                      <a:pt x="1248091" y="462754"/>
                    </a:cubicBezTo>
                    <a:cubicBezTo>
                      <a:pt x="1262598" y="495395"/>
                      <a:pt x="1245315" y="485896"/>
                      <a:pt x="1274093" y="493089"/>
                    </a:cubicBezTo>
                    <a:cubicBezTo>
                      <a:pt x="1276982" y="495978"/>
                      <a:pt x="1279360" y="499491"/>
                      <a:pt x="1282760" y="501757"/>
                    </a:cubicBezTo>
                    <a:cubicBezTo>
                      <a:pt x="1296356" y="510821"/>
                      <a:pt x="1302186" y="510947"/>
                      <a:pt x="1317429" y="514757"/>
                    </a:cubicBezTo>
                    <a:cubicBezTo>
                      <a:pt x="1347765" y="534981"/>
                      <a:pt x="1337653" y="523425"/>
                      <a:pt x="1352098" y="545093"/>
                    </a:cubicBezTo>
                    <a:cubicBezTo>
                      <a:pt x="1361662" y="592909"/>
                      <a:pt x="1356108" y="574454"/>
                      <a:pt x="1365099" y="601430"/>
                    </a:cubicBezTo>
                    <a:cubicBezTo>
                      <a:pt x="1363655" y="630321"/>
                      <a:pt x="1363168" y="659276"/>
                      <a:pt x="1360766" y="688103"/>
                    </a:cubicBezTo>
                    <a:cubicBezTo>
                      <a:pt x="1360271" y="694039"/>
                      <a:pt x="1357600" y="699597"/>
                      <a:pt x="1356432" y="705438"/>
                    </a:cubicBezTo>
                    <a:cubicBezTo>
                      <a:pt x="1355759" y="708804"/>
                      <a:pt x="1352583" y="737214"/>
                      <a:pt x="1347765" y="744441"/>
                    </a:cubicBezTo>
                    <a:cubicBezTo>
                      <a:pt x="1341092" y="754451"/>
                      <a:pt x="1331356" y="759714"/>
                      <a:pt x="1321763" y="766109"/>
                    </a:cubicBezTo>
                    <a:cubicBezTo>
                      <a:pt x="1320318" y="779110"/>
                      <a:pt x="1322287" y="792967"/>
                      <a:pt x="1317429" y="805112"/>
                    </a:cubicBezTo>
                    <a:cubicBezTo>
                      <a:pt x="1315732" y="809353"/>
                      <a:pt x="1308976" y="809013"/>
                      <a:pt x="1304428" y="809446"/>
                    </a:cubicBezTo>
                    <a:cubicBezTo>
                      <a:pt x="1278504" y="811915"/>
                      <a:pt x="1252425" y="812335"/>
                      <a:pt x="1226423" y="813779"/>
                    </a:cubicBezTo>
                    <a:cubicBezTo>
                      <a:pt x="1201200" y="839002"/>
                      <a:pt x="1236429" y="802640"/>
                      <a:pt x="1209088" y="835448"/>
                    </a:cubicBezTo>
                    <a:cubicBezTo>
                      <a:pt x="1199366" y="847114"/>
                      <a:pt x="1193569" y="847613"/>
                      <a:pt x="1187420" y="861449"/>
                    </a:cubicBezTo>
                    <a:cubicBezTo>
                      <a:pt x="1183710" y="869798"/>
                      <a:pt x="1181642" y="878784"/>
                      <a:pt x="1178753" y="887451"/>
                    </a:cubicBezTo>
                    <a:lnTo>
                      <a:pt x="1170085" y="913453"/>
                    </a:lnTo>
                    <a:cubicBezTo>
                      <a:pt x="1155529" y="957123"/>
                      <a:pt x="1177734" y="889401"/>
                      <a:pt x="1161418" y="943789"/>
                    </a:cubicBezTo>
                    <a:cubicBezTo>
                      <a:pt x="1158793" y="952540"/>
                      <a:pt x="1152751" y="969791"/>
                      <a:pt x="1152751" y="969791"/>
                    </a:cubicBezTo>
                    <a:cubicBezTo>
                      <a:pt x="1150753" y="983775"/>
                      <a:pt x="1148402" y="1013151"/>
                      <a:pt x="1139750" y="1026128"/>
                    </a:cubicBezTo>
                    <a:lnTo>
                      <a:pt x="1122415" y="1052130"/>
                    </a:lnTo>
                    <a:cubicBezTo>
                      <a:pt x="1119526" y="1056464"/>
                      <a:pt x="1115395" y="1060190"/>
                      <a:pt x="1113748" y="1065131"/>
                    </a:cubicBezTo>
                    <a:cubicBezTo>
                      <a:pt x="1112303" y="1069465"/>
                      <a:pt x="1110522" y="1073700"/>
                      <a:pt x="1109414" y="1078132"/>
                    </a:cubicBezTo>
                    <a:cubicBezTo>
                      <a:pt x="1106943" y="1088016"/>
                      <a:pt x="1105698" y="1102898"/>
                      <a:pt x="1100747" y="1112801"/>
                    </a:cubicBezTo>
                    <a:cubicBezTo>
                      <a:pt x="1098418" y="1117460"/>
                      <a:pt x="1094969" y="1121468"/>
                      <a:pt x="1092080" y="1125802"/>
                    </a:cubicBezTo>
                    <a:cubicBezTo>
                      <a:pt x="1090635" y="1137358"/>
                      <a:pt x="1092225" y="1149721"/>
                      <a:pt x="1087746" y="1160471"/>
                    </a:cubicBezTo>
                    <a:cubicBezTo>
                      <a:pt x="1084603" y="1168014"/>
                      <a:pt x="1076189" y="1172028"/>
                      <a:pt x="1070411" y="1177806"/>
                    </a:cubicBezTo>
                    <a:lnTo>
                      <a:pt x="1057410" y="1190807"/>
                    </a:lnTo>
                    <a:cubicBezTo>
                      <a:pt x="1047299" y="1221143"/>
                      <a:pt x="1057410" y="1213920"/>
                      <a:pt x="1035742" y="1221142"/>
                    </a:cubicBezTo>
                    <a:cubicBezTo>
                      <a:pt x="1032853" y="1224031"/>
                      <a:pt x="1028510" y="1225984"/>
                      <a:pt x="1027075" y="1229810"/>
                    </a:cubicBezTo>
                    <a:cubicBezTo>
                      <a:pt x="1023281" y="1239928"/>
                      <a:pt x="1024849" y="1258075"/>
                      <a:pt x="1018407" y="1268812"/>
                    </a:cubicBezTo>
                    <a:cubicBezTo>
                      <a:pt x="1016305" y="1272316"/>
                      <a:pt x="1012629" y="1274591"/>
                      <a:pt x="1009740" y="1277480"/>
                    </a:cubicBezTo>
                    <a:cubicBezTo>
                      <a:pt x="997466" y="1314309"/>
                      <a:pt x="1014585" y="1269405"/>
                      <a:pt x="996739" y="1299148"/>
                    </a:cubicBezTo>
                    <a:cubicBezTo>
                      <a:pt x="994389" y="1303065"/>
                      <a:pt x="995061" y="1308432"/>
                      <a:pt x="992406" y="1312149"/>
                    </a:cubicBezTo>
                    <a:cubicBezTo>
                      <a:pt x="982853" y="1325524"/>
                      <a:pt x="974564" y="1329822"/>
                      <a:pt x="962070" y="1338151"/>
                    </a:cubicBezTo>
                    <a:cubicBezTo>
                      <a:pt x="958132" y="1344059"/>
                      <a:pt x="951599" y="1355701"/>
                      <a:pt x="944735" y="1359819"/>
                    </a:cubicBezTo>
                    <a:cubicBezTo>
                      <a:pt x="940818" y="1362169"/>
                      <a:pt x="935820" y="1362110"/>
                      <a:pt x="931734" y="1364153"/>
                    </a:cubicBezTo>
                    <a:cubicBezTo>
                      <a:pt x="927076" y="1366482"/>
                      <a:pt x="922801" y="1369567"/>
                      <a:pt x="918734" y="1372820"/>
                    </a:cubicBezTo>
                    <a:cubicBezTo>
                      <a:pt x="915543" y="1375372"/>
                      <a:pt x="913721" y="1379660"/>
                      <a:pt x="910066" y="1381487"/>
                    </a:cubicBezTo>
                    <a:cubicBezTo>
                      <a:pt x="901894" y="1385573"/>
                      <a:pt x="892731" y="1387266"/>
                      <a:pt x="884064" y="1390155"/>
                    </a:cubicBezTo>
                    <a:lnTo>
                      <a:pt x="871063" y="1394488"/>
                    </a:lnTo>
                    <a:cubicBezTo>
                      <a:pt x="866729" y="1395933"/>
                      <a:pt x="862595" y="1398255"/>
                      <a:pt x="858062" y="1398822"/>
                    </a:cubicBezTo>
                    <a:lnTo>
                      <a:pt x="823393" y="1403156"/>
                    </a:lnTo>
                    <a:cubicBezTo>
                      <a:pt x="813234" y="1433638"/>
                      <a:pt x="824404" y="1397096"/>
                      <a:pt x="814726" y="1455159"/>
                    </a:cubicBezTo>
                    <a:cubicBezTo>
                      <a:pt x="813975" y="1459665"/>
                      <a:pt x="811647" y="1463768"/>
                      <a:pt x="810392" y="1468160"/>
                    </a:cubicBezTo>
                    <a:cubicBezTo>
                      <a:pt x="808539" y="1474647"/>
                      <a:pt x="805191" y="1491564"/>
                      <a:pt x="801725" y="1498496"/>
                    </a:cubicBezTo>
                    <a:cubicBezTo>
                      <a:pt x="799396" y="1503154"/>
                      <a:pt x="795387" y="1506839"/>
                      <a:pt x="793058" y="1511497"/>
                    </a:cubicBezTo>
                    <a:cubicBezTo>
                      <a:pt x="791015" y="1515583"/>
                      <a:pt x="790767" y="1520412"/>
                      <a:pt x="788724" y="1524498"/>
                    </a:cubicBezTo>
                    <a:cubicBezTo>
                      <a:pt x="786192" y="1529562"/>
                      <a:pt x="777149" y="1542710"/>
                      <a:pt x="771389" y="1546166"/>
                    </a:cubicBezTo>
                    <a:cubicBezTo>
                      <a:pt x="767472" y="1548516"/>
                      <a:pt x="762722" y="1549055"/>
                      <a:pt x="758389" y="1550500"/>
                    </a:cubicBezTo>
                    <a:cubicBezTo>
                      <a:pt x="743260" y="1565627"/>
                      <a:pt x="753598" y="1557874"/>
                      <a:pt x="723719" y="1567834"/>
                    </a:cubicBezTo>
                    <a:lnTo>
                      <a:pt x="710718" y="1572168"/>
                    </a:lnTo>
                    <a:cubicBezTo>
                      <a:pt x="701133" y="1581753"/>
                      <a:pt x="695084" y="1586102"/>
                      <a:pt x="689050" y="1598170"/>
                    </a:cubicBezTo>
                    <a:cubicBezTo>
                      <a:pt x="687007" y="1602256"/>
                      <a:pt x="686161" y="1606837"/>
                      <a:pt x="684716" y="1611171"/>
                    </a:cubicBezTo>
                    <a:cubicBezTo>
                      <a:pt x="683272" y="1621283"/>
                      <a:pt x="684610" y="1632207"/>
                      <a:pt x="680383" y="1641506"/>
                    </a:cubicBezTo>
                    <a:cubicBezTo>
                      <a:pt x="673039" y="1657664"/>
                      <a:pt x="663410" y="1658720"/>
                      <a:pt x="650047" y="1663175"/>
                    </a:cubicBezTo>
                    <a:cubicBezTo>
                      <a:pt x="647158" y="1667508"/>
                      <a:pt x="641686" y="1670976"/>
                      <a:pt x="641380" y="1676175"/>
                    </a:cubicBezTo>
                    <a:cubicBezTo>
                      <a:pt x="638818" y="1719736"/>
                      <a:pt x="640930" y="1722493"/>
                      <a:pt x="650047" y="1749848"/>
                    </a:cubicBezTo>
                    <a:cubicBezTo>
                      <a:pt x="648603" y="1755626"/>
                      <a:pt x="648060" y="1761708"/>
                      <a:pt x="645714" y="1767182"/>
                    </a:cubicBezTo>
                    <a:cubicBezTo>
                      <a:pt x="643662" y="1771969"/>
                      <a:pt x="640729" y="1776500"/>
                      <a:pt x="637046" y="1780183"/>
                    </a:cubicBezTo>
                    <a:cubicBezTo>
                      <a:pt x="624637" y="1792591"/>
                      <a:pt x="605411" y="1794311"/>
                      <a:pt x="589376" y="1797518"/>
                    </a:cubicBezTo>
                    <a:cubicBezTo>
                      <a:pt x="590821" y="1809074"/>
                      <a:pt x="590646" y="1820951"/>
                      <a:pt x="593710" y="1832187"/>
                    </a:cubicBezTo>
                    <a:cubicBezTo>
                      <a:pt x="595080" y="1837212"/>
                      <a:pt x="600262" y="1840429"/>
                      <a:pt x="602377" y="1845188"/>
                    </a:cubicBezTo>
                    <a:cubicBezTo>
                      <a:pt x="623003" y="1891598"/>
                      <a:pt x="600097" y="1854771"/>
                      <a:pt x="619712" y="1884191"/>
                    </a:cubicBezTo>
                    <a:cubicBezTo>
                      <a:pt x="618267" y="1891414"/>
                      <a:pt x="622066" y="1902772"/>
                      <a:pt x="615378" y="1905859"/>
                    </a:cubicBezTo>
                    <a:cubicBezTo>
                      <a:pt x="599584" y="1913148"/>
                      <a:pt x="580616" y="1907894"/>
                      <a:pt x="563374" y="1910193"/>
                    </a:cubicBezTo>
                    <a:cubicBezTo>
                      <a:pt x="558846" y="1910797"/>
                      <a:pt x="554879" y="1913775"/>
                      <a:pt x="550373" y="1914526"/>
                    </a:cubicBezTo>
                    <a:cubicBezTo>
                      <a:pt x="537470" y="1916676"/>
                      <a:pt x="524372" y="1917415"/>
                      <a:pt x="511371" y="1918860"/>
                    </a:cubicBezTo>
                    <a:cubicBezTo>
                      <a:pt x="502712" y="1944836"/>
                      <a:pt x="508199" y="1944817"/>
                      <a:pt x="485369" y="1957863"/>
                    </a:cubicBezTo>
                    <a:cubicBezTo>
                      <a:pt x="481403" y="1960129"/>
                      <a:pt x="476702" y="1960752"/>
                      <a:pt x="472368" y="1962196"/>
                    </a:cubicBezTo>
                    <a:cubicBezTo>
                      <a:pt x="468034" y="1965085"/>
                      <a:pt x="462621" y="1966797"/>
                      <a:pt x="459367" y="1970864"/>
                    </a:cubicBezTo>
                    <a:cubicBezTo>
                      <a:pt x="442559" y="1991875"/>
                      <a:pt x="470396" y="1978745"/>
                      <a:pt x="442032" y="1988198"/>
                    </a:cubicBezTo>
                    <a:cubicBezTo>
                      <a:pt x="437698" y="1991087"/>
                      <a:pt x="430053" y="1991759"/>
                      <a:pt x="429031" y="1996866"/>
                    </a:cubicBezTo>
                    <a:cubicBezTo>
                      <a:pt x="428010" y="2001973"/>
                      <a:pt x="437373" y="2004668"/>
                      <a:pt x="437698" y="2009866"/>
                    </a:cubicBezTo>
                    <a:cubicBezTo>
                      <a:pt x="440164" y="2049313"/>
                      <a:pt x="437588" y="2053537"/>
                      <a:pt x="429031" y="2079205"/>
                    </a:cubicBezTo>
                    <a:cubicBezTo>
                      <a:pt x="427587" y="2089317"/>
                      <a:pt x="427633" y="2099756"/>
                      <a:pt x="424698" y="2109540"/>
                    </a:cubicBezTo>
                    <a:cubicBezTo>
                      <a:pt x="422356" y="2117347"/>
                      <a:pt x="412972" y="2125599"/>
                      <a:pt x="407363" y="2131209"/>
                    </a:cubicBezTo>
                    <a:cubicBezTo>
                      <a:pt x="393633" y="2126632"/>
                      <a:pt x="393360" y="2127808"/>
                      <a:pt x="381361" y="2118208"/>
                    </a:cubicBezTo>
                    <a:cubicBezTo>
                      <a:pt x="378170" y="2115656"/>
                      <a:pt x="376198" y="2111642"/>
                      <a:pt x="372694" y="2109540"/>
                    </a:cubicBezTo>
                    <a:cubicBezTo>
                      <a:pt x="368777" y="2107190"/>
                      <a:pt x="363892" y="2107006"/>
                      <a:pt x="359693" y="2105207"/>
                    </a:cubicBezTo>
                    <a:cubicBezTo>
                      <a:pt x="353755" y="2102662"/>
                      <a:pt x="348136" y="2099428"/>
                      <a:pt x="342358" y="2096539"/>
                    </a:cubicBezTo>
                    <a:cubicBezTo>
                      <a:pt x="339469" y="2087872"/>
                      <a:pt x="338759" y="2078140"/>
                      <a:pt x="333691" y="2070538"/>
                    </a:cubicBezTo>
                    <a:cubicBezTo>
                      <a:pt x="330802" y="2066204"/>
                      <a:pt x="327139" y="2062296"/>
                      <a:pt x="325024" y="2057537"/>
                    </a:cubicBezTo>
                    <a:cubicBezTo>
                      <a:pt x="321313" y="2049188"/>
                      <a:pt x="316356" y="2031535"/>
                      <a:pt x="316356" y="2031535"/>
                    </a:cubicBezTo>
                    <a:cubicBezTo>
                      <a:pt x="314912" y="2021423"/>
                      <a:pt x="314026" y="2011215"/>
                      <a:pt x="312023" y="2001199"/>
                    </a:cubicBezTo>
                    <a:cubicBezTo>
                      <a:pt x="311127" y="1996720"/>
                      <a:pt x="311406" y="1990853"/>
                      <a:pt x="307689" y="1988198"/>
                    </a:cubicBezTo>
                    <a:cubicBezTo>
                      <a:pt x="300255" y="1982888"/>
                      <a:pt x="281687" y="1979531"/>
                      <a:pt x="281687" y="1979531"/>
                    </a:cubicBezTo>
                    <a:cubicBezTo>
                      <a:pt x="274826" y="1952090"/>
                      <a:pt x="280657" y="1967152"/>
                      <a:pt x="260019" y="1936194"/>
                    </a:cubicBezTo>
                    <a:lnTo>
                      <a:pt x="260019" y="1936194"/>
                    </a:lnTo>
                    <a:cubicBezTo>
                      <a:pt x="255441" y="1922462"/>
                      <a:pt x="256619" y="1922195"/>
                      <a:pt x="247018" y="1910193"/>
                    </a:cubicBezTo>
                    <a:cubicBezTo>
                      <a:pt x="244466" y="1907002"/>
                      <a:pt x="240903" y="1904716"/>
                      <a:pt x="238351" y="1901525"/>
                    </a:cubicBezTo>
                    <a:cubicBezTo>
                      <a:pt x="235097" y="1897458"/>
                      <a:pt x="233366" y="1892207"/>
                      <a:pt x="229683" y="1888524"/>
                    </a:cubicBezTo>
                    <a:cubicBezTo>
                      <a:pt x="221282" y="1880124"/>
                      <a:pt x="214254" y="1879048"/>
                      <a:pt x="203681" y="1875523"/>
                    </a:cubicBezTo>
                    <a:lnTo>
                      <a:pt x="164679" y="1879857"/>
                    </a:lnTo>
                    <a:cubicBezTo>
                      <a:pt x="154543" y="1881124"/>
                      <a:pt x="143827" y="1880397"/>
                      <a:pt x="134343" y="1884191"/>
                    </a:cubicBezTo>
                    <a:cubicBezTo>
                      <a:pt x="128653" y="1886467"/>
                      <a:pt x="126699" y="1894216"/>
                      <a:pt x="121342" y="1897192"/>
                    </a:cubicBezTo>
                    <a:cubicBezTo>
                      <a:pt x="113356" y="1901629"/>
                      <a:pt x="95340" y="1905859"/>
                      <a:pt x="95340" y="1905859"/>
                    </a:cubicBezTo>
                    <a:cubicBezTo>
                      <a:pt x="73581" y="1873220"/>
                      <a:pt x="99130" y="1914701"/>
                      <a:pt x="82339" y="1875523"/>
                    </a:cubicBezTo>
                    <a:cubicBezTo>
                      <a:pt x="80287" y="1870736"/>
                      <a:pt x="76699" y="1866760"/>
                      <a:pt x="73672" y="1862522"/>
                    </a:cubicBezTo>
                    <a:cubicBezTo>
                      <a:pt x="46796" y="1824895"/>
                      <a:pt x="72430" y="1862826"/>
                      <a:pt x="52004" y="1832187"/>
                    </a:cubicBezTo>
                    <a:cubicBezTo>
                      <a:pt x="53448" y="1816297"/>
                      <a:pt x="51645" y="1799767"/>
                      <a:pt x="56337" y="1784517"/>
                    </a:cubicBezTo>
                    <a:cubicBezTo>
                      <a:pt x="57869" y="1779539"/>
                      <a:pt x="65271" y="1779103"/>
                      <a:pt x="69338" y="1775849"/>
                    </a:cubicBezTo>
                    <a:cubicBezTo>
                      <a:pt x="72529" y="1773297"/>
                      <a:pt x="75117" y="1770071"/>
                      <a:pt x="78006" y="1767182"/>
                    </a:cubicBezTo>
                    <a:cubicBezTo>
                      <a:pt x="79450" y="1762848"/>
                      <a:pt x="79989" y="1758098"/>
                      <a:pt x="82339" y="1754181"/>
                    </a:cubicBezTo>
                    <a:cubicBezTo>
                      <a:pt x="84441" y="1750677"/>
                      <a:pt x="89397" y="1749270"/>
                      <a:pt x="91007" y="1745514"/>
                    </a:cubicBezTo>
                    <a:cubicBezTo>
                      <a:pt x="93909" y="1738744"/>
                      <a:pt x="93554" y="1730992"/>
                      <a:pt x="95340" y="1723846"/>
                    </a:cubicBezTo>
                    <a:cubicBezTo>
                      <a:pt x="96448" y="1719414"/>
                      <a:pt x="96444" y="1714075"/>
                      <a:pt x="99674" y="1710845"/>
                    </a:cubicBezTo>
                    <a:cubicBezTo>
                      <a:pt x="102904" y="1707615"/>
                      <a:pt x="108341" y="1707956"/>
                      <a:pt x="112675" y="1706511"/>
                    </a:cubicBezTo>
                    <a:cubicBezTo>
                      <a:pt x="114119" y="1702177"/>
                      <a:pt x="115900" y="1697942"/>
                      <a:pt x="117008" y="1693510"/>
                    </a:cubicBezTo>
                    <a:cubicBezTo>
                      <a:pt x="118794" y="1686364"/>
                      <a:pt x="118294" y="1678547"/>
                      <a:pt x="121342" y="1671842"/>
                    </a:cubicBezTo>
                    <a:cubicBezTo>
                      <a:pt x="125653" y="1662359"/>
                      <a:pt x="138677" y="1645840"/>
                      <a:pt x="138677" y="1645840"/>
                    </a:cubicBezTo>
                    <a:cubicBezTo>
                      <a:pt x="140121" y="1641506"/>
                      <a:pt x="143010" y="1637407"/>
                      <a:pt x="143010" y="1632839"/>
                    </a:cubicBezTo>
                    <a:cubicBezTo>
                      <a:pt x="143010" y="1606797"/>
                      <a:pt x="142540" y="1580587"/>
                      <a:pt x="138677" y="1554833"/>
                    </a:cubicBezTo>
                    <a:cubicBezTo>
                      <a:pt x="138071" y="1550792"/>
                      <a:pt x="132561" y="1549357"/>
                      <a:pt x="130009" y="1546166"/>
                    </a:cubicBezTo>
                    <a:cubicBezTo>
                      <a:pt x="126755" y="1542099"/>
                      <a:pt x="125025" y="1536848"/>
                      <a:pt x="121342" y="1533165"/>
                    </a:cubicBezTo>
                    <a:cubicBezTo>
                      <a:pt x="98810" y="1510633"/>
                      <a:pt x="116834" y="1537280"/>
                      <a:pt x="99674" y="1515830"/>
                    </a:cubicBezTo>
                    <a:cubicBezTo>
                      <a:pt x="83115" y="1495131"/>
                      <a:pt x="97353" y="1511190"/>
                      <a:pt x="86673" y="1489829"/>
                    </a:cubicBezTo>
                    <a:cubicBezTo>
                      <a:pt x="78637" y="1473757"/>
                      <a:pt x="79416" y="1480253"/>
                      <a:pt x="69338" y="1468160"/>
                    </a:cubicBezTo>
                    <a:cubicBezTo>
                      <a:pt x="43577" y="1437248"/>
                      <a:pt x="67275" y="1461766"/>
                      <a:pt x="47670" y="1442158"/>
                    </a:cubicBezTo>
                    <a:cubicBezTo>
                      <a:pt x="46225" y="1437824"/>
                      <a:pt x="45554" y="1433150"/>
                      <a:pt x="43336" y="1429157"/>
                    </a:cubicBezTo>
                    <a:cubicBezTo>
                      <a:pt x="38277" y="1420051"/>
                      <a:pt x="29296" y="1413038"/>
                      <a:pt x="26002" y="1403156"/>
                    </a:cubicBezTo>
                    <a:lnTo>
                      <a:pt x="13001" y="1364153"/>
                    </a:lnTo>
                    <a:cubicBezTo>
                      <a:pt x="11556" y="1359819"/>
                      <a:pt x="11201" y="1354953"/>
                      <a:pt x="8667" y="1351152"/>
                    </a:cubicBezTo>
                    <a:lnTo>
                      <a:pt x="0" y="1338151"/>
                    </a:lnTo>
                    <a:cubicBezTo>
                      <a:pt x="977" y="1332291"/>
                      <a:pt x="5143" y="1303038"/>
                      <a:pt x="8667" y="1294814"/>
                    </a:cubicBezTo>
                    <a:cubicBezTo>
                      <a:pt x="10719" y="1290027"/>
                      <a:pt x="15005" y="1286471"/>
                      <a:pt x="17334" y="1281813"/>
                    </a:cubicBezTo>
                    <a:cubicBezTo>
                      <a:pt x="19377" y="1277727"/>
                      <a:pt x="18927" y="1272466"/>
                      <a:pt x="21668" y="1268812"/>
                    </a:cubicBezTo>
                    <a:cubicBezTo>
                      <a:pt x="28447" y="1259773"/>
                      <a:pt x="44307" y="1244492"/>
                      <a:pt x="56337" y="1238477"/>
                    </a:cubicBezTo>
                    <a:cubicBezTo>
                      <a:pt x="68441" y="1232425"/>
                      <a:pt x="88489" y="1231408"/>
                      <a:pt x="99674" y="1229810"/>
                    </a:cubicBezTo>
                    <a:lnTo>
                      <a:pt x="125676" y="1221142"/>
                    </a:lnTo>
                    <a:lnTo>
                      <a:pt x="138677" y="1216809"/>
                    </a:lnTo>
                    <a:cubicBezTo>
                      <a:pt x="151678" y="1218253"/>
                      <a:pt x="164599" y="1221142"/>
                      <a:pt x="177680" y="1221142"/>
                    </a:cubicBezTo>
                    <a:cubicBezTo>
                      <a:pt x="218726" y="1221142"/>
                      <a:pt x="189866" y="1216945"/>
                      <a:pt x="216682" y="1212475"/>
                    </a:cubicBezTo>
                    <a:cubicBezTo>
                      <a:pt x="229585" y="1210324"/>
                      <a:pt x="242684" y="1209586"/>
                      <a:pt x="255685" y="1208141"/>
                    </a:cubicBezTo>
                    <a:cubicBezTo>
                      <a:pt x="260019" y="1206697"/>
                      <a:pt x="264769" y="1206158"/>
                      <a:pt x="268686" y="1203808"/>
                    </a:cubicBezTo>
                    <a:cubicBezTo>
                      <a:pt x="272190" y="1201706"/>
                      <a:pt x="274162" y="1197692"/>
                      <a:pt x="277353" y="1195140"/>
                    </a:cubicBezTo>
                    <a:cubicBezTo>
                      <a:pt x="281420" y="1191886"/>
                      <a:pt x="286287" y="1189726"/>
                      <a:pt x="290354" y="1186473"/>
                    </a:cubicBezTo>
                    <a:cubicBezTo>
                      <a:pt x="321230" y="1161774"/>
                      <a:pt x="272008" y="1195815"/>
                      <a:pt x="312023" y="1169139"/>
                    </a:cubicBezTo>
                    <a:cubicBezTo>
                      <a:pt x="324297" y="1132311"/>
                      <a:pt x="307178" y="1177214"/>
                      <a:pt x="325024" y="1147470"/>
                    </a:cubicBezTo>
                    <a:cubicBezTo>
                      <a:pt x="327374" y="1143553"/>
                      <a:pt x="327314" y="1138555"/>
                      <a:pt x="329357" y="1134469"/>
                    </a:cubicBezTo>
                    <a:cubicBezTo>
                      <a:pt x="331686" y="1129810"/>
                      <a:pt x="335136" y="1125802"/>
                      <a:pt x="338025" y="1121468"/>
                    </a:cubicBezTo>
                    <a:cubicBezTo>
                      <a:pt x="339469" y="1117134"/>
                      <a:pt x="340315" y="1112553"/>
                      <a:pt x="342358" y="1108467"/>
                    </a:cubicBezTo>
                    <a:cubicBezTo>
                      <a:pt x="344687" y="1103808"/>
                      <a:pt x="349655" y="1100491"/>
                      <a:pt x="351025" y="1095466"/>
                    </a:cubicBezTo>
                    <a:cubicBezTo>
                      <a:pt x="354089" y="1084230"/>
                      <a:pt x="353712" y="1072326"/>
                      <a:pt x="355359" y="1060797"/>
                    </a:cubicBezTo>
                    <a:cubicBezTo>
                      <a:pt x="356602" y="1052098"/>
                      <a:pt x="357787" y="1043373"/>
                      <a:pt x="359693" y="1034795"/>
                    </a:cubicBezTo>
                    <a:cubicBezTo>
                      <a:pt x="360684" y="1030336"/>
                      <a:pt x="361983" y="1025880"/>
                      <a:pt x="364026" y="1021794"/>
                    </a:cubicBezTo>
                    <a:cubicBezTo>
                      <a:pt x="366355" y="1017135"/>
                      <a:pt x="369805" y="1013127"/>
                      <a:pt x="372694" y="1008793"/>
                    </a:cubicBezTo>
                    <a:lnTo>
                      <a:pt x="385695" y="969791"/>
                    </a:lnTo>
                    <a:cubicBezTo>
                      <a:pt x="387139" y="965457"/>
                      <a:pt x="386798" y="960020"/>
                      <a:pt x="390028" y="956790"/>
                    </a:cubicBezTo>
                    <a:lnTo>
                      <a:pt x="398696" y="948122"/>
                    </a:lnTo>
                    <a:cubicBezTo>
                      <a:pt x="410970" y="911293"/>
                      <a:pt x="393851" y="956197"/>
                      <a:pt x="411697" y="926454"/>
                    </a:cubicBezTo>
                    <a:cubicBezTo>
                      <a:pt x="414047" y="922537"/>
                      <a:pt x="413680" y="917370"/>
                      <a:pt x="416030" y="913453"/>
                    </a:cubicBezTo>
                    <a:cubicBezTo>
                      <a:pt x="420145" y="906594"/>
                      <a:pt x="431796" y="900054"/>
                      <a:pt x="437698" y="896119"/>
                    </a:cubicBezTo>
                    <a:cubicBezTo>
                      <a:pt x="444921" y="874451"/>
                      <a:pt x="443477" y="887451"/>
                      <a:pt x="433365" y="857116"/>
                    </a:cubicBezTo>
                    <a:lnTo>
                      <a:pt x="429031" y="844115"/>
                    </a:lnTo>
                    <a:cubicBezTo>
                      <a:pt x="427033" y="830125"/>
                      <a:pt x="424685" y="800759"/>
                      <a:pt x="416030" y="787777"/>
                    </a:cubicBezTo>
                    <a:lnTo>
                      <a:pt x="398696" y="761775"/>
                    </a:lnTo>
                    <a:cubicBezTo>
                      <a:pt x="397251" y="750219"/>
                      <a:pt x="397426" y="738342"/>
                      <a:pt x="394362" y="727106"/>
                    </a:cubicBezTo>
                    <a:cubicBezTo>
                      <a:pt x="392992" y="722081"/>
                      <a:pt x="386270" y="719281"/>
                      <a:pt x="385695" y="714105"/>
                    </a:cubicBezTo>
                    <a:cubicBezTo>
                      <a:pt x="384212" y="700763"/>
                      <a:pt x="386831" y="686555"/>
                      <a:pt x="398696" y="679436"/>
                    </a:cubicBezTo>
                    <a:cubicBezTo>
                      <a:pt x="402613" y="677086"/>
                      <a:pt x="407363" y="676547"/>
                      <a:pt x="411697" y="675102"/>
                    </a:cubicBezTo>
                    <a:cubicBezTo>
                      <a:pt x="434811" y="640433"/>
                      <a:pt x="404472" y="682328"/>
                      <a:pt x="433365" y="653434"/>
                    </a:cubicBezTo>
                    <a:cubicBezTo>
                      <a:pt x="437048" y="649751"/>
                      <a:pt x="439143" y="644767"/>
                      <a:pt x="442032" y="640433"/>
                    </a:cubicBezTo>
                    <a:cubicBezTo>
                      <a:pt x="443723" y="626907"/>
                      <a:pt x="441377" y="603688"/>
                      <a:pt x="455033" y="592763"/>
                    </a:cubicBezTo>
                    <a:cubicBezTo>
                      <a:pt x="458600" y="589909"/>
                      <a:pt x="463700" y="589874"/>
                      <a:pt x="468034" y="588430"/>
                    </a:cubicBezTo>
                    <a:cubicBezTo>
                      <a:pt x="472368" y="585541"/>
                      <a:pt x="477605" y="583682"/>
                      <a:pt x="481035" y="579762"/>
                    </a:cubicBezTo>
                    <a:cubicBezTo>
                      <a:pt x="487895" y="571922"/>
                      <a:pt x="489703" y="559538"/>
                      <a:pt x="498370" y="553760"/>
                    </a:cubicBezTo>
                    <a:cubicBezTo>
                      <a:pt x="510253" y="545838"/>
                      <a:pt x="523877" y="539210"/>
                      <a:pt x="533039" y="527758"/>
                    </a:cubicBezTo>
                    <a:cubicBezTo>
                      <a:pt x="542119" y="516408"/>
                      <a:pt x="539848" y="511662"/>
                      <a:pt x="554707" y="506090"/>
                    </a:cubicBezTo>
                    <a:cubicBezTo>
                      <a:pt x="574496" y="498670"/>
                      <a:pt x="573331" y="505446"/>
                      <a:pt x="589376" y="497423"/>
                    </a:cubicBezTo>
                    <a:cubicBezTo>
                      <a:pt x="616174" y="484024"/>
                      <a:pt x="587715" y="492751"/>
                      <a:pt x="619712" y="471421"/>
                    </a:cubicBezTo>
                    <a:cubicBezTo>
                      <a:pt x="636514" y="460220"/>
                      <a:pt x="627772" y="464401"/>
                      <a:pt x="645714" y="458420"/>
                    </a:cubicBezTo>
                    <a:cubicBezTo>
                      <a:pt x="650048" y="454086"/>
                      <a:pt x="654007" y="449342"/>
                      <a:pt x="658715" y="445419"/>
                    </a:cubicBezTo>
                    <a:cubicBezTo>
                      <a:pt x="675050" y="431807"/>
                      <a:pt x="679494" y="439420"/>
                      <a:pt x="689050" y="410750"/>
                    </a:cubicBezTo>
                    <a:cubicBezTo>
                      <a:pt x="699009" y="380872"/>
                      <a:pt x="691256" y="391208"/>
                      <a:pt x="706385" y="376081"/>
                    </a:cubicBezTo>
                    <a:cubicBezTo>
                      <a:pt x="709274" y="367414"/>
                      <a:pt x="707450" y="355147"/>
                      <a:pt x="715052" y="350079"/>
                    </a:cubicBezTo>
                    <a:cubicBezTo>
                      <a:pt x="726815" y="342237"/>
                      <a:pt x="736981" y="336688"/>
                      <a:pt x="745388" y="324077"/>
                    </a:cubicBezTo>
                    <a:cubicBezTo>
                      <a:pt x="770226" y="286818"/>
                      <a:pt x="740447" y="333959"/>
                      <a:pt x="758389" y="298075"/>
                    </a:cubicBezTo>
                    <a:cubicBezTo>
                      <a:pt x="760718" y="293417"/>
                      <a:pt x="764167" y="289408"/>
                      <a:pt x="767056" y="285074"/>
                    </a:cubicBezTo>
                    <a:cubicBezTo>
                      <a:pt x="768500" y="280740"/>
                      <a:pt x="769590" y="276272"/>
                      <a:pt x="771389" y="272073"/>
                    </a:cubicBezTo>
                    <a:cubicBezTo>
                      <a:pt x="778835" y="254699"/>
                      <a:pt x="780323" y="258007"/>
                      <a:pt x="784390" y="241738"/>
                    </a:cubicBezTo>
                    <a:cubicBezTo>
                      <a:pt x="786176" y="234592"/>
                      <a:pt x="786937" y="227215"/>
                      <a:pt x="788724" y="220069"/>
                    </a:cubicBezTo>
                    <a:cubicBezTo>
                      <a:pt x="789832" y="215637"/>
                      <a:pt x="791803" y="211460"/>
                      <a:pt x="793058" y="207068"/>
                    </a:cubicBezTo>
                    <a:cubicBezTo>
                      <a:pt x="803941" y="168977"/>
                      <a:pt x="791333" y="207905"/>
                      <a:pt x="801725" y="176733"/>
                    </a:cubicBezTo>
                    <a:cubicBezTo>
                      <a:pt x="800280" y="163732"/>
                      <a:pt x="798477" y="150766"/>
                      <a:pt x="797391" y="137730"/>
                    </a:cubicBezTo>
                    <a:cubicBezTo>
                      <a:pt x="795588" y="116089"/>
                      <a:pt x="795331" y="94322"/>
                      <a:pt x="793058" y="72725"/>
                    </a:cubicBezTo>
                    <a:cubicBezTo>
                      <a:pt x="792435" y="66802"/>
                      <a:pt x="789120" y="61334"/>
                      <a:pt x="788724" y="55391"/>
                    </a:cubicBezTo>
                    <a:cubicBezTo>
                      <a:pt x="787667" y="39536"/>
                      <a:pt x="779334" y="11332"/>
                      <a:pt x="784390" y="3387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5" name="Forma libre 14"/>
              <p:cNvSpPr/>
              <p:nvPr/>
            </p:nvSpPr>
            <p:spPr>
              <a:xfrm>
                <a:off x="2376929" y="2442151"/>
                <a:ext cx="848138" cy="787179"/>
              </a:xfrm>
              <a:custGeom>
                <a:avLst/>
                <a:gdLst>
                  <a:gd name="connsiteX0" fmla="*/ 360459 w 848139"/>
                  <a:gd name="connsiteY0" fmla="*/ 0 h 787179"/>
                  <a:gd name="connsiteX1" fmla="*/ 381663 w 848139"/>
                  <a:gd name="connsiteY1" fmla="*/ 10601 h 787179"/>
                  <a:gd name="connsiteX2" fmla="*/ 384313 w 848139"/>
                  <a:gd name="connsiteY2" fmla="*/ 18553 h 787179"/>
                  <a:gd name="connsiteX3" fmla="*/ 386964 w 848139"/>
                  <a:gd name="connsiteY3" fmla="*/ 39756 h 787179"/>
                  <a:gd name="connsiteX4" fmla="*/ 394915 w 848139"/>
                  <a:gd name="connsiteY4" fmla="*/ 42407 h 787179"/>
                  <a:gd name="connsiteX5" fmla="*/ 400216 w 848139"/>
                  <a:gd name="connsiteY5" fmla="*/ 50358 h 787179"/>
                  <a:gd name="connsiteX6" fmla="*/ 402866 w 848139"/>
                  <a:gd name="connsiteY6" fmla="*/ 58309 h 787179"/>
                  <a:gd name="connsiteX7" fmla="*/ 421419 w 848139"/>
                  <a:gd name="connsiteY7" fmla="*/ 68911 h 787179"/>
                  <a:gd name="connsiteX8" fmla="*/ 424070 w 848139"/>
                  <a:gd name="connsiteY8" fmla="*/ 76862 h 787179"/>
                  <a:gd name="connsiteX9" fmla="*/ 426720 w 848139"/>
                  <a:gd name="connsiteY9" fmla="*/ 90115 h 787179"/>
                  <a:gd name="connsiteX10" fmla="*/ 434672 w 848139"/>
                  <a:gd name="connsiteY10" fmla="*/ 95415 h 787179"/>
                  <a:gd name="connsiteX11" fmla="*/ 437322 w 848139"/>
                  <a:gd name="connsiteY11" fmla="*/ 103367 h 787179"/>
                  <a:gd name="connsiteX12" fmla="*/ 447924 w 848139"/>
                  <a:gd name="connsiteY12" fmla="*/ 116619 h 787179"/>
                  <a:gd name="connsiteX13" fmla="*/ 450574 w 848139"/>
                  <a:gd name="connsiteY13" fmla="*/ 148424 h 787179"/>
                  <a:gd name="connsiteX14" fmla="*/ 455875 w 848139"/>
                  <a:gd name="connsiteY14" fmla="*/ 156375 h 787179"/>
                  <a:gd name="connsiteX15" fmla="*/ 479729 w 848139"/>
                  <a:gd name="connsiteY15" fmla="*/ 169628 h 787179"/>
                  <a:gd name="connsiteX16" fmla="*/ 495632 w 848139"/>
                  <a:gd name="connsiteY16" fmla="*/ 174928 h 787179"/>
                  <a:gd name="connsiteX17" fmla="*/ 538039 w 848139"/>
                  <a:gd name="connsiteY17" fmla="*/ 185530 h 787179"/>
                  <a:gd name="connsiteX18" fmla="*/ 545990 w 848139"/>
                  <a:gd name="connsiteY18" fmla="*/ 188181 h 787179"/>
                  <a:gd name="connsiteX19" fmla="*/ 553941 w 848139"/>
                  <a:gd name="connsiteY19" fmla="*/ 193481 h 787179"/>
                  <a:gd name="connsiteX20" fmla="*/ 548640 w 848139"/>
                  <a:gd name="connsiteY20" fmla="*/ 251791 h 787179"/>
                  <a:gd name="connsiteX21" fmla="*/ 551291 w 848139"/>
                  <a:gd name="connsiteY21" fmla="*/ 265043 h 787179"/>
                  <a:gd name="connsiteX22" fmla="*/ 567193 w 848139"/>
                  <a:gd name="connsiteY22" fmla="*/ 272995 h 787179"/>
                  <a:gd name="connsiteX23" fmla="*/ 614901 w 848139"/>
                  <a:gd name="connsiteY23" fmla="*/ 270344 h 787179"/>
                  <a:gd name="connsiteX24" fmla="*/ 622852 w 848139"/>
                  <a:gd name="connsiteY24" fmla="*/ 265043 h 787179"/>
                  <a:gd name="connsiteX25" fmla="*/ 636105 w 848139"/>
                  <a:gd name="connsiteY25" fmla="*/ 249141 h 787179"/>
                  <a:gd name="connsiteX26" fmla="*/ 659959 w 848139"/>
                  <a:gd name="connsiteY26" fmla="*/ 230588 h 787179"/>
                  <a:gd name="connsiteX27" fmla="*/ 675861 w 848139"/>
                  <a:gd name="connsiteY27" fmla="*/ 233238 h 787179"/>
                  <a:gd name="connsiteX28" fmla="*/ 683812 w 848139"/>
                  <a:gd name="connsiteY28" fmla="*/ 235888 h 787179"/>
                  <a:gd name="connsiteX29" fmla="*/ 728870 w 848139"/>
                  <a:gd name="connsiteY29" fmla="*/ 233238 h 787179"/>
                  <a:gd name="connsiteX30" fmla="*/ 736821 w 848139"/>
                  <a:gd name="connsiteY30" fmla="*/ 230588 h 787179"/>
                  <a:gd name="connsiteX31" fmla="*/ 800432 w 848139"/>
                  <a:gd name="connsiteY31" fmla="*/ 243840 h 787179"/>
                  <a:gd name="connsiteX32" fmla="*/ 808383 w 848139"/>
                  <a:gd name="connsiteY32" fmla="*/ 251791 h 787179"/>
                  <a:gd name="connsiteX33" fmla="*/ 824286 w 848139"/>
                  <a:gd name="connsiteY33" fmla="*/ 262393 h 787179"/>
                  <a:gd name="connsiteX34" fmla="*/ 826936 w 848139"/>
                  <a:gd name="connsiteY34" fmla="*/ 270344 h 787179"/>
                  <a:gd name="connsiteX35" fmla="*/ 832237 w 848139"/>
                  <a:gd name="connsiteY35" fmla="*/ 278295 h 787179"/>
                  <a:gd name="connsiteX36" fmla="*/ 837538 w 848139"/>
                  <a:gd name="connsiteY36" fmla="*/ 294198 h 787179"/>
                  <a:gd name="connsiteX37" fmla="*/ 840188 w 848139"/>
                  <a:gd name="connsiteY37" fmla="*/ 302149 h 787179"/>
                  <a:gd name="connsiteX38" fmla="*/ 842839 w 848139"/>
                  <a:gd name="connsiteY38" fmla="*/ 349857 h 787179"/>
                  <a:gd name="connsiteX39" fmla="*/ 848139 w 848139"/>
                  <a:gd name="connsiteY39" fmla="*/ 381662 h 787179"/>
                  <a:gd name="connsiteX40" fmla="*/ 845489 w 848139"/>
                  <a:gd name="connsiteY40" fmla="*/ 450574 h 787179"/>
                  <a:gd name="connsiteX41" fmla="*/ 842839 w 848139"/>
                  <a:gd name="connsiteY41" fmla="*/ 458525 h 787179"/>
                  <a:gd name="connsiteX42" fmla="*/ 837538 w 848139"/>
                  <a:gd name="connsiteY42" fmla="*/ 477078 h 787179"/>
                  <a:gd name="connsiteX43" fmla="*/ 826936 w 848139"/>
                  <a:gd name="connsiteY43" fmla="*/ 485029 h 787179"/>
                  <a:gd name="connsiteX44" fmla="*/ 821635 w 848139"/>
                  <a:gd name="connsiteY44" fmla="*/ 492981 h 787179"/>
                  <a:gd name="connsiteX45" fmla="*/ 826936 w 848139"/>
                  <a:gd name="connsiteY45" fmla="*/ 514184 h 787179"/>
                  <a:gd name="connsiteX46" fmla="*/ 824286 w 848139"/>
                  <a:gd name="connsiteY46" fmla="*/ 530087 h 787179"/>
                  <a:gd name="connsiteX47" fmla="*/ 824286 w 848139"/>
                  <a:gd name="connsiteY47" fmla="*/ 545989 h 787179"/>
                  <a:gd name="connsiteX48" fmla="*/ 834887 w 848139"/>
                  <a:gd name="connsiteY48" fmla="*/ 561892 h 787179"/>
                  <a:gd name="connsiteX49" fmla="*/ 840188 w 848139"/>
                  <a:gd name="connsiteY49" fmla="*/ 577795 h 787179"/>
                  <a:gd name="connsiteX50" fmla="*/ 834887 w 848139"/>
                  <a:gd name="connsiteY50" fmla="*/ 598998 h 787179"/>
                  <a:gd name="connsiteX51" fmla="*/ 824286 w 848139"/>
                  <a:gd name="connsiteY51" fmla="*/ 614901 h 787179"/>
                  <a:gd name="connsiteX52" fmla="*/ 816334 w 848139"/>
                  <a:gd name="connsiteY52" fmla="*/ 630803 h 787179"/>
                  <a:gd name="connsiteX53" fmla="*/ 803082 w 848139"/>
                  <a:gd name="connsiteY53" fmla="*/ 654657 h 787179"/>
                  <a:gd name="connsiteX54" fmla="*/ 795131 w 848139"/>
                  <a:gd name="connsiteY54" fmla="*/ 657308 h 787179"/>
                  <a:gd name="connsiteX55" fmla="*/ 779228 w 848139"/>
                  <a:gd name="connsiteY55" fmla="*/ 667909 h 787179"/>
                  <a:gd name="connsiteX56" fmla="*/ 771277 w 848139"/>
                  <a:gd name="connsiteY56" fmla="*/ 673210 h 787179"/>
                  <a:gd name="connsiteX57" fmla="*/ 765976 w 848139"/>
                  <a:gd name="connsiteY57" fmla="*/ 681161 h 787179"/>
                  <a:gd name="connsiteX58" fmla="*/ 742122 w 848139"/>
                  <a:gd name="connsiteY58" fmla="*/ 673210 h 787179"/>
                  <a:gd name="connsiteX59" fmla="*/ 736821 w 848139"/>
                  <a:gd name="connsiteY59" fmla="*/ 665259 h 787179"/>
                  <a:gd name="connsiteX60" fmla="*/ 734171 w 848139"/>
                  <a:gd name="connsiteY60" fmla="*/ 657308 h 787179"/>
                  <a:gd name="connsiteX61" fmla="*/ 715618 w 848139"/>
                  <a:gd name="connsiteY61" fmla="*/ 649356 h 787179"/>
                  <a:gd name="connsiteX62" fmla="*/ 689113 w 848139"/>
                  <a:gd name="connsiteY62" fmla="*/ 652007 h 787179"/>
                  <a:gd name="connsiteX63" fmla="*/ 686463 w 848139"/>
                  <a:gd name="connsiteY63" fmla="*/ 659958 h 787179"/>
                  <a:gd name="connsiteX64" fmla="*/ 683812 w 848139"/>
                  <a:gd name="connsiteY64" fmla="*/ 702365 h 787179"/>
                  <a:gd name="connsiteX65" fmla="*/ 670560 w 848139"/>
                  <a:gd name="connsiteY65" fmla="*/ 705015 h 787179"/>
                  <a:gd name="connsiteX66" fmla="*/ 662609 w 848139"/>
                  <a:gd name="connsiteY66" fmla="*/ 710316 h 787179"/>
                  <a:gd name="connsiteX67" fmla="*/ 633454 w 848139"/>
                  <a:gd name="connsiteY67" fmla="*/ 715617 h 787179"/>
                  <a:gd name="connsiteX68" fmla="*/ 622852 w 848139"/>
                  <a:gd name="connsiteY68" fmla="*/ 720918 h 787179"/>
                  <a:gd name="connsiteX69" fmla="*/ 598999 w 848139"/>
                  <a:gd name="connsiteY69" fmla="*/ 734170 h 787179"/>
                  <a:gd name="connsiteX70" fmla="*/ 572494 w 848139"/>
                  <a:gd name="connsiteY70" fmla="*/ 736821 h 787179"/>
                  <a:gd name="connsiteX71" fmla="*/ 548640 w 848139"/>
                  <a:gd name="connsiteY71" fmla="*/ 731520 h 787179"/>
                  <a:gd name="connsiteX72" fmla="*/ 540689 w 848139"/>
                  <a:gd name="connsiteY72" fmla="*/ 726219 h 787179"/>
                  <a:gd name="connsiteX73" fmla="*/ 522136 w 848139"/>
                  <a:gd name="connsiteY73" fmla="*/ 715617 h 787179"/>
                  <a:gd name="connsiteX74" fmla="*/ 498282 w 848139"/>
                  <a:gd name="connsiteY74" fmla="*/ 718268 h 787179"/>
                  <a:gd name="connsiteX75" fmla="*/ 490331 w 848139"/>
                  <a:gd name="connsiteY75" fmla="*/ 720918 h 787179"/>
                  <a:gd name="connsiteX76" fmla="*/ 471778 w 848139"/>
                  <a:gd name="connsiteY76" fmla="*/ 734170 h 787179"/>
                  <a:gd name="connsiteX77" fmla="*/ 463826 w 848139"/>
                  <a:gd name="connsiteY77" fmla="*/ 736821 h 787179"/>
                  <a:gd name="connsiteX78" fmla="*/ 455875 w 848139"/>
                  <a:gd name="connsiteY78" fmla="*/ 742121 h 787179"/>
                  <a:gd name="connsiteX79" fmla="*/ 439972 w 848139"/>
                  <a:gd name="connsiteY79" fmla="*/ 747422 h 787179"/>
                  <a:gd name="connsiteX80" fmla="*/ 424070 w 848139"/>
                  <a:gd name="connsiteY80" fmla="*/ 755374 h 787179"/>
                  <a:gd name="connsiteX81" fmla="*/ 400216 w 848139"/>
                  <a:gd name="connsiteY81" fmla="*/ 765975 h 787179"/>
                  <a:gd name="connsiteX82" fmla="*/ 392265 w 848139"/>
                  <a:gd name="connsiteY82" fmla="*/ 768626 h 787179"/>
                  <a:gd name="connsiteX83" fmla="*/ 363110 w 848139"/>
                  <a:gd name="connsiteY83" fmla="*/ 771276 h 787179"/>
                  <a:gd name="connsiteX84" fmla="*/ 355159 w 848139"/>
                  <a:gd name="connsiteY84" fmla="*/ 773927 h 787179"/>
                  <a:gd name="connsiteX85" fmla="*/ 339256 w 848139"/>
                  <a:gd name="connsiteY85" fmla="*/ 784528 h 787179"/>
                  <a:gd name="connsiteX86" fmla="*/ 328654 w 848139"/>
                  <a:gd name="connsiteY86" fmla="*/ 787179 h 787179"/>
                  <a:gd name="connsiteX87" fmla="*/ 299499 w 848139"/>
                  <a:gd name="connsiteY87" fmla="*/ 781878 h 787179"/>
                  <a:gd name="connsiteX88" fmla="*/ 283597 w 848139"/>
                  <a:gd name="connsiteY88" fmla="*/ 776577 h 787179"/>
                  <a:gd name="connsiteX89" fmla="*/ 262393 w 848139"/>
                  <a:gd name="connsiteY89" fmla="*/ 771276 h 787179"/>
                  <a:gd name="connsiteX90" fmla="*/ 230588 w 848139"/>
                  <a:gd name="connsiteY90" fmla="*/ 744772 h 787179"/>
                  <a:gd name="connsiteX91" fmla="*/ 222637 w 848139"/>
                  <a:gd name="connsiteY91" fmla="*/ 742121 h 787179"/>
                  <a:gd name="connsiteX92" fmla="*/ 206734 w 848139"/>
                  <a:gd name="connsiteY92" fmla="*/ 734170 h 787179"/>
                  <a:gd name="connsiteX93" fmla="*/ 159026 w 848139"/>
                  <a:gd name="connsiteY93" fmla="*/ 736821 h 787179"/>
                  <a:gd name="connsiteX94" fmla="*/ 127221 w 848139"/>
                  <a:gd name="connsiteY94" fmla="*/ 742121 h 787179"/>
                  <a:gd name="connsiteX95" fmla="*/ 95416 w 848139"/>
                  <a:gd name="connsiteY95" fmla="*/ 750073 h 787179"/>
                  <a:gd name="connsiteX96" fmla="*/ 87465 w 848139"/>
                  <a:gd name="connsiteY96" fmla="*/ 752723 h 787179"/>
                  <a:gd name="connsiteX97" fmla="*/ 79513 w 848139"/>
                  <a:gd name="connsiteY97" fmla="*/ 758024 h 787179"/>
                  <a:gd name="connsiteX98" fmla="*/ 68912 w 848139"/>
                  <a:gd name="connsiteY98" fmla="*/ 760675 h 787179"/>
                  <a:gd name="connsiteX99" fmla="*/ 60960 w 848139"/>
                  <a:gd name="connsiteY99" fmla="*/ 763325 h 787179"/>
                  <a:gd name="connsiteX100" fmla="*/ 53009 w 848139"/>
                  <a:gd name="connsiteY100" fmla="*/ 768626 h 787179"/>
                  <a:gd name="connsiteX101" fmla="*/ 37106 w 848139"/>
                  <a:gd name="connsiteY101" fmla="*/ 773927 h 787179"/>
                  <a:gd name="connsiteX102" fmla="*/ 23854 w 848139"/>
                  <a:gd name="connsiteY102" fmla="*/ 771276 h 787179"/>
                  <a:gd name="connsiteX103" fmla="*/ 21204 w 848139"/>
                  <a:gd name="connsiteY103" fmla="*/ 755374 h 787179"/>
                  <a:gd name="connsiteX104" fmla="*/ 18553 w 848139"/>
                  <a:gd name="connsiteY104" fmla="*/ 747422 h 787179"/>
                  <a:gd name="connsiteX105" fmla="*/ 10602 w 848139"/>
                  <a:gd name="connsiteY105" fmla="*/ 739471 h 787179"/>
                  <a:gd name="connsiteX106" fmla="*/ 0 w 848139"/>
                  <a:gd name="connsiteY106" fmla="*/ 723568 h 787179"/>
                  <a:gd name="connsiteX107" fmla="*/ 2651 w 848139"/>
                  <a:gd name="connsiteY107" fmla="*/ 662608 h 787179"/>
                  <a:gd name="connsiteX108" fmla="*/ 5301 w 848139"/>
                  <a:gd name="connsiteY108" fmla="*/ 654657 h 787179"/>
                  <a:gd name="connsiteX109" fmla="*/ 15903 w 848139"/>
                  <a:gd name="connsiteY109" fmla="*/ 638755 h 787179"/>
                  <a:gd name="connsiteX110" fmla="*/ 21204 w 848139"/>
                  <a:gd name="connsiteY110" fmla="*/ 630803 h 787179"/>
                  <a:gd name="connsiteX111" fmla="*/ 26505 w 848139"/>
                  <a:gd name="connsiteY111" fmla="*/ 622852 h 787179"/>
                  <a:gd name="connsiteX112" fmla="*/ 23854 w 848139"/>
                  <a:gd name="connsiteY112" fmla="*/ 596348 h 787179"/>
                  <a:gd name="connsiteX113" fmla="*/ 15903 w 848139"/>
                  <a:gd name="connsiteY113" fmla="*/ 593697 h 787179"/>
                  <a:gd name="connsiteX114" fmla="*/ 10602 w 848139"/>
                  <a:gd name="connsiteY114" fmla="*/ 585746 h 787179"/>
                  <a:gd name="connsiteX115" fmla="*/ 15903 w 848139"/>
                  <a:gd name="connsiteY115" fmla="*/ 556591 h 787179"/>
                  <a:gd name="connsiteX116" fmla="*/ 23854 w 848139"/>
                  <a:gd name="connsiteY116" fmla="*/ 519485 h 787179"/>
                  <a:gd name="connsiteX117" fmla="*/ 31806 w 848139"/>
                  <a:gd name="connsiteY117" fmla="*/ 514184 h 787179"/>
                  <a:gd name="connsiteX118" fmla="*/ 63611 w 848139"/>
                  <a:gd name="connsiteY118" fmla="*/ 487680 h 787179"/>
                  <a:gd name="connsiteX119" fmla="*/ 79513 w 848139"/>
                  <a:gd name="connsiteY119" fmla="*/ 482379 h 787179"/>
                  <a:gd name="connsiteX120" fmla="*/ 87465 w 848139"/>
                  <a:gd name="connsiteY120" fmla="*/ 477078 h 787179"/>
                  <a:gd name="connsiteX121" fmla="*/ 90115 w 848139"/>
                  <a:gd name="connsiteY121" fmla="*/ 469127 h 787179"/>
                  <a:gd name="connsiteX122" fmla="*/ 92766 w 848139"/>
                  <a:gd name="connsiteY122" fmla="*/ 447923 h 787179"/>
                  <a:gd name="connsiteX123" fmla="*/ 106018 w 848139"/>
                  <a:gd name="connsiteY123" fmla="*/ 432021 h 787179"/>
                  <a:gd name="connsiteX124" fmla="*/ 113969 w 848139"/>
                  <a:gd name="connsiteY124" fmla="*/ 429370 h 787179"/>
                  <a:gd name="connsiteX125" fmla="*/ 132522 w 848139"/>
                  <a:gd name="connsiteY125" fmla="*/ 421419 h 787179"/>
                  <a:gd name="connsiteX126" fmla="*/ 132522 w 848139"/>
                  <a:gd name="connsiteY126" fmla="*/ 405516 h 787179"/>
                  <a:gd name="connsiteX127" fmla="*/ 135172 w 848139"/>
                  <a:gd name="connsiteY127" fmla="*/ 384313 h 787179"/>
                  <a:gd name="connsiteX128" fmla="*/ 140473 w 848139"/>
                  <a:gd name="connsiteY128" fmla="*/ 376361 h 787179"/>
                  <a:gd name="connsiteX129" fmla="*/ 143124 w 848139"/>
                  <a:gd name="connsiteY129" fmla="*/ 368410 h 787179"/>
                  <a:gd name="connsiteX130" fmla="*/ 148425 w 848139"/>
                  <a:gd name="connsiteY130" fmla="*/ 357808 h 787179"/>
                  <a:gd name="connsiteX131" fmla="*/ 156376 w 848139"/>
                  <a:gd name="connsiteY131" fmla="*/ 341906 h 787179"/>
                  <a:gd name="connsiteX132" fmla="*/ 159026 w 848139"/>
                  <a:gd name="connsiteY132" fmla="*/ 333955 h 787179"/>
                  <a:gd name="connsiteX133" fmla="*/ 172279 w 848139"/>
                  <a:gd name="connsiteY133" fmla="*/ 318052 h 787179"/>
                  <a:gd name="connsiteX134" fmla="*/ 177579 w 848139"/>
                  <a:gd name="connsiteY134" fmla="*/ 310101 h 787179"/>
                  <a:gd name="connsiteX135" fmla="*/ 180230 w 848139"/>
                  <a:gd name="connsiteY135" fmla="*/ 288897 h 787179"/>
                  <a:gd name="connsiteX136" fmla="*/ 190832 w 848139"/>
                  <a:gd name="connsiteY136" fmla="*/ 272995 h 787179"/>
                  <a:gd name="connsiteX137" fmla="*/ 198783 w 848139"/>
                  <a:gd name="connsiteY137" fmla="*/ 257092 h 787179"/>
                  <a:gd name="connsiteX138" fmla="*/ 204084 w 848139"/>
                  <a:gd name="connsiteY138" fmla="*/ 249141 h 787179"/>
                  <a:gd name="connsiteX139" fmla="*/ 212035 w 848139"/>
                  <a:gd name="connsiteY139" fmla="*/ 222636 h 787179"/>
                  <a:gd name="connsiteX140" fmla="*/ 214686 w 848139"/>
                  <a:gd name="connsiteY140" fmla="*/ 159026 h 787179"/>
                  <a:gd name="connsiteX141" fmla="*/ 230588 w 848139"/>
                  <a:gd name="connsiteY141" fmla="*/ 153725 h 787179"/>
                  <a:gd name="connsiteX142" fmla="*/ 238539 w 848139"/>
                  <a:gd name="connsiteY142" fmla="*/ 151075 h 787179"/>
                  <a:gd name="connsiteX143" fmla="*/ 254442 w 848139"/>
                  <a:gd name="connsiteY143" fmla="*/ 140473 h 787179"/>
                  <a:gd name="connsiteX144" fmla="*/ 265044 w 848139"/>
                  <a:gd name="connsiteY144" fmla="*/ 124570 h 787179"/>
                  <a:gd name="connsiteX145" fmla="*/ 270345 w 848139"/>
                  <a:gd name="connsiteY145" fmla="*/ 113968 h 787179"/>
                  <a:gd name="connsiteX146" fmla="*/ 272995 w 848139"/>
                  <a:gd name="connsiteY146" fmla="*/ 106017 h 787179"/>
                  <a:gd name="connsiteX147" fmla="*/ 278296 w 848139"/>
                  <a:gd name="connsiteY147" fmla="*/ 98066 h 787179"/>
                  <a:gd name="connsiteX148" fmla="*/ 286247 w 848139"/>
                  <a:gd name="connsiteY148" fmla="*/ 79513 h 787179"/>
                  <a:gd name="connsiteX149" fmla="*/ 291548 w 848139"/>
                  <a:gd name="connsiteY149" fmla="*/ 71561 h 787179"/>
                  <a:gd name="connsiteX150" fmla="*/ 318052 w 848139"/>
                  <a:gd name="connsiteY150" fmla="*/ 58309 h 787179"/>
                  <a:gd name="connsiteX151" fmla="*/ 320703 w 848139"/>
                  <a:gd name="connsiteY151" fmla="*/ 50358 h 787179"/>
                  <a:gd name="connsiteX152" fmla="*/ 331305 w 848139"/>
                  <a:gd name="connsiteY152" fmla="*/ 34455 h 787179"/>
                  <a:gd name="connsiteX153" fmla="*/ 344557 w 848139"/>
                  <a:gd name="connsiteY153" fmla="*/ 10601 h 787179"/>
                  <a:gd name="connsiteX154" fmla="*/ 360459 w 848139"/>
                  <a:gd name="connsiteY154" fmla="*/ 0 h 787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848139" h="787179">
                    <a:moveTo>
                      <a:pt x="360459" y="0"/>
                    </a:moveTo>
                    <a:cubicBezTo>
                      <a:pt x="366643" y="0"/>
                      <a:pt x="377928" y="5932"/>
                      <a:pt x="381663" y="10601"/>
                    </a:cubicBezTo>
                    <a:cubicBezTo>
                      <a:pt x="383408" y="12783"/>
                      <a:pt x="383430" y="15902"/>
                      <a:pt x="384313" y="18553"/>
                    </a:cubicBezTo>
                    <a:cubicBezTo>
                      <a:pt x="385197" y="25621"/>
                      <a:pt x="384071" y="33247"/>
                      <a:pt x="386964" y="39756"/>
                    </a:cubicBezTo>
                    <a:cubicBezTo>
                      <a:pt x="388099" y="42309"/>
                      <a:pt x="392733" y="40662"/>
                      <a:pt x="394915" y="42407"/>
                    </a:cubicBezTo>
                    <a:cubicBezTo>
                      <a:pt x="397402" y="44397"/>
                      <a:pt x="398449" y="47708"/>
                      <a:pt x="400216" y="50358"/>
                    </a:cubicBezTo>
                    <a:cubicBezTo>
                      <a:pt x="401099" y="53008"/>
                      <a:pt x="401078" y="56163"/>
                      <a:pt x="402866" y="58309"/>
                    </a:cubicBezTo>
                    <a:cubicBezTo>
                      <a:pt x="409038" y="65716"/>
                      <a:pt x="413492" y="66269"/>
                      <a:pt x="421419" y="68911"/>
                    </a:cubicBezTo>
                    <a:cubicBezTo>
                      <a:pt x="422303" y="71561"/>
                      <a:pt x="423392" y="74152"/>
                      <a:pt x="424070" y="76862"/>
                    </a:cubicBezTo>
                    <a:cubicBezTo>
                      <a:pt x="425163" y="81233"/>
                      <a:pt x="424485" y="86203"/>
                      <a:pt x="426720" y="90115"/>
                    </a:cubicBezTo>
                    <a:cubicBezTo>
                      <a:pt x="428300" y="92881"/>
                      <a:pt x="432021" y="93648"/>
                      <a:pt x="434672" y="95415"/>
                    </a:cubicBezTo>
                    <a:cubicBezTo>
                      <a:pt x="435555" y="98066"/>
                      <a:pt x="435577" y="101185"/>
                      <a:pt x="437322" y="103367"/>
                    </a:cubicBezTo>
                    <a:cubicBezTo>
                      <a:pt x="451025" y="120498"/>
                      <a:pt x="441259" y="96630"/>
                      <a:pt x="447924" y="116619"/>
                    </a:cubicBezTo>
                    <a:cubicBezTo>
                      <a:pt x="448807" y="127221"/>
                      <a:pt x="448488" y="137992"/>
                      <a:pt x="450574" y="148424"/>
                    </a:cubicBezTo>
                    <a:cubicBezTo>
                      <a:pt x="451199" y="151548"/>
                      <a:pt x="453836" y="153928"/>
                      <a:pt x="455875" y="156375"/>
                    </a:cubicBezTo>
                    <a:cubicBezTo>
                      <a:pt x="465031" y="167363"/>
                      <a:pt x="464363" y="164506"/>
                      <a:pt x="479729" y="169628"/>
                    </a:cubicBezTo>
                    <a:cubicBezTo>
                      <a:pt x="479733" y="169629"/>
                      <a:pt x="495629" y="174927"/>
                      <a:pt x="495632" y="174928"/>
                    </a:cubicBezTo>
                    <a:cubicBezTo>
                      <a:pt x="527607" y="181323"/>
                      <a:pt x="513594" y="177381"/>
                      <a:pt x="538039" y="185530"/>
                    </a:cubicBezTo>
                    <a:cubicBezTo>
                      <a:pt x="540689" y="186414"/>
                      <a:pt x="543665" y="186631"/>
                      <a:pt x="545990" y="188181"/>
                    </a:cubicBezTo>
                    <a:lnTo>
                      <a:pt x="553941" y="193481"/>
                    </a:lnTo>
                    <a:cubicBezTo>
                      <a:pt x="551568" y="212472"/>
                      <a:pt x="548640" y="232854"/>
                      <a:pt x="548640" y="251791"/>
                    </a:cubicBezTo>
                    <a:cubicBezTo>
                      <a:pt x="548640" y="256296"/>
                      <a:pt x="549056" y="261132"/>
                      <a:pt x="551291" y="265043"/>
                    </a:cubicBezTo>
                    <a:cubicBezTo>
                      <a:pt x="553709" y="269274"/>
                      <a:pt x="563112" y="271634"/>
                      <a:pt x="567193" y="272995"/>
                    </a:cubicBezTo>
                    <a:cubicBezTo>
                      <a:pt x="583096" y="272111"/>
                      <a:pt x="599134" y="272597"/>
                      <a:pt x="614901" y="270344"/>
                    </a:cubicBezTo>
                    <a:cubicBezTo>
                      <a:pt x="618054" y="269893"/>
                      <a:pt x="620405" y="267082"/>
                      <a:pt x="622852" y="265043"/>
                    </a:cubicBezTo>
                    <a:cubicBezTo>
                      <a:pt x="638390" y="252095"/>
                      <a:pt x="624192" y="262543"/>
                      <a:pt x="636105" y="249141"/>
                    </a:cubicBezTo>
                    <a:cubicBezTo>
                      <a:pt x="651161" y="232203"/>
                      <a:pt x="645947" y="235258"/>
                      <a:pt x="659959" y="230588"/>
                    </a:cubicBezTo>
                    <a:cubicBezTo>
                      <a:pt x="665260" y="231471"/>
                      <a:pt x="670615" y="232072"/>
                      <a:pt x="675861" y="233238"/>
                    </a:cubicBezTo>
                    <a:cubicBezTo>
                      <a:pt x="678588" y="233844"/>
                      <a:pt x="681018" y="235888"/>
                      <a:pt x="683812" y="235888"/>
                    </a:cubicBezTo>
                    <a:cubicBezTo>
                      <a:pt x="698857" y="235888"/>
                      <a:pt x="713851" y="234121"/>
                      <a:pt x="728870" y="233238"/>
                    </a:cubicBezTo>
                    <a:cubicBezTo>
                      <a:pt x="731520" y="232355"/>
                      <a:pt x="734027" y="230588"/>
                      <a:pt x="736821" y="230588"/>
                    </a:cubicBezTo>
                    <a:cubicBezTo>
                      <a:pt x="763591" y="230588"/>
                      <a:pt x="782197" y="225605"/>
                      <a:pt x="800432" y="243840"/>
                    </a:cubicBezTo>
                    <a:cubicBezTo>
                      <a:pt x="803082" y="246490"/>
                      <a:pt x="805424" y="249490"/>
                      <a:pt x="808383" y="251791"/>
                    </a:cubicBezTo>
                    <a:cubicBezTo>
                      <a:pt x="813412" y="255702"/>
                      <a:pt x="824286" y="262393"/>
                      <a:pt x="824286" y="262393"/>
                    </a:cubicBezTo>
                    <a:cubicBezTo>
                      <a:pt x="825169" y="265043"/>
                      <a:pt x="825687" y="267845"/>
                      <a:pt x="826936" y="270344"/>
                    </a:cubicBezTo>
                    <a:cubicBezTo>
                      <a:pt x="828361" y="273193"/>
                      <a:pt x="830943" y="275384"/>
                      <a:pt x="832237" y="278295"/>
                    </a:cubicBezTo>
                    <a:cubicBezTo>
                      <a:pt x="834506" y="283401"/>
                      <a:pt x="835771" y="288897"/>
                      <a:pt x="837538" y="294198"/>
                    </a:cubicBezTo>
                    <a:lnTo>
                      <a:pt x="840188" y="302149"/>
                    </a:lnTo>
                    <a:cubicBezTo>
                      <a:pt x="841072" y="318052"/>
                      <a:pt x="841662" y="333973"/>
                      <a:pt x="842839" y="349857"/>
                    </a:cubicBezTo>
                    <a:cubicBezTo>
                      <a:pt x="844530" y="372685"/>
                      <a:pt x="843402" y="367449"/>
                      <a:pt x="848139" y="381662"/>
                    </a:cubicBezTo>
                    <a:cubicBezTo>
                      <a:pt x="847256" y="404633"/>
                      <a:pt x="847070" y="427641"/>
                      <a:pt x="845489" y="450574"/>
                    </a:cubicBezTo>
                    <a:cubicBezTo>
                      <a:pt x="845297" y="453361"/>
                      <a:pt x="843606" y="455839"/>
                      <a:pt x="842839" y="458525"/>
                    </a:cubicBezTo>
                    <a:cubicBezTo>
                      <a:pt x="842668" y="459122"/>
                      <a:pt x="838918" y="475422"/>
                      <a:pt x="837538" y="477078"/>
                    </a:cubicBezTo>
                    <a:cubicBezTo>
                      <a:pt x="834710" y="480472"/>
                      <a:pt x="830470" y="482379"/>
                      <a:pt x="826936" y="485029"/>
                    </a:cubicBezTo>
                    <a:cubicBezTo>
                      <a:pt x="825169" y="487680"/>
                      <a:pt x="822030" y="489820"/>
                      <a:pt x="821635" y="492981"/>
                    </a:cubicBezTo>
                    <a:cubicBezTo>
                      <a:pt x="821054" y="497631"/>
                      <a:pt x="825206" y="508993"/>
                      <a:pt x="826936" y="514184"/>
                    </a:cubicBezTo>
                    <a:cubicBezTo>
                      <a:pt x="826053" y="519485"/>
                      <a:pt x="825452" y="524841"/>
                      <a:pt x="824286" y="530087"/>
                    </a:cubicBezTo>
                    <a:cubicBezTo>
                      <a:pt x="822266" y="539176"/>
                      <a:pt x="819237" y="536900"/>
                      <a:pt x="824286" y="545989"/>
                    </a:cubicBezTo>
                    <a:cubicBezTo>
                      <a:pt x="827380" y="551558"/>
                      <a:pt x="832872" y="555848"/>
                      <a:pt x="834887" y="561892"/>
                    </a:cubicBezTo>
                    <a:lnTo>
                      <a:pt x="840188" y="577795"/>
                    </a:lnTo>
                    <a:cubicBezTo>
                      <a:pt x="839453" y="581473"/>
                      <a:pt x="837436" y="594410"/>
                      <a:pt x="834887" y="598998"/>
                    </a:cubicBezTo>
                    <a:cubicBezTo>
                      <a:pt x="831793" y="604567"/>
                      <a:pt x="826301" y="608857"/>
                      <a:pt x="824286" y="614901"/>
                    </a:cubicBezTo>
                    <a:cubicBezTo>
                      <a:pt x="820627" y="625874"/>
                      <a:pt x="823185" y="620527"/>
                      <a:pt x="816334" y="630803"/>
                    </a:cubicBezTo>
                    <a:cubicBezTo>
                      <a:pt x="812382" y="642658"/>
                      <a:pt x="813284" y="647855"/>
                      <a:pt x="803082" y="654657"/>
                    </a:cubicBezTo>
                    <a:cubicBezTo>
                      <a:pt x="800757" y="656207"/>
                      <a:pt x="797573" y="655951"/>
                      <a:pt x="795131" y="657308"/>
                    </a:cubicBezTo>
                    <a:cubicBezTo>
                      <a:pt x="789562" y="660402"/>
                      <a:pt x="784529" y="664375"/>
                      <a:pt x="779228" y="667909"/>
                    </a:cubicBezTo>
                    <a:lnTo>
                      <a:pt x="771277" y="673210"/>
                    </a:lnTo>
                    <a:cubicBezTo>
                      <a:pt x="769510" y="675860"/>
                      <a:pt x="769066" y="680388"/>
                      <a:pt x="765976" y="681161"/>
                    </a:cubicBezTo>
                    <a:cubicBezTo>
                      <a:pt x="755587" y="683758"/>
                      <a:pt x="749414" y="678072"/>
                      <a:pt x="742122" y="673210"/>
                    </a:cubicBezTo>
                    <a:cubicBezTo>
                      <a:pt x="740355" y="670560"/>
                      <a:pt x="738246" y="668108"/>
                      <a:pt x="736821" y="665259"/>
                    </a:cubicBezTo>
                    <a:cubicBezTo>
                      <a:pt x="735572" y="662760"/>
                      <a:pt x="736146" y="659283"/>
                      <a:pt x="734171" y="657308"/>
                    </a:cubicBezTo>
                    <a:cubicBezTo>
                      <a:pt x="730897" y="654034"/>
                      <a:pt x="720369" y="650940"/>
                      <a:pt x="715618" y="649356"/>
                    </a:cubicBezTo>
                    <a:cubicBezTo>
                      <a:pt x="706783" y="650240"/>
                      <a:pt x="697457" y="648973"/>
                      <a:pt x="689113" y="652007"/>
                    </a:cubicBezTo>
                    <a:cubicBezTo>
                      <a:pt x="686488" y="652962"/>
                      <a:pt x="686755" y="657180"/>
                      <a:pt x="686463" y="659958"/>
                    </a:cubicBezTo>
                    <a:cubicBezTo>
                      <a:pt x="684980" y="674043"/>
                      <a:pt x="688526" y="689009"/>
                      <a:pt x="683812" y="702365"/>
                    </a:cubicBezTo>
                    <a:cubicBezTo>
                      <a:pt x="682313" y="706613"/>
                      <a:pt x="674977" y="704132"/>
                      <a:pt x="670560" y="705015"/>
                    </a:cubicBezTo>
                    <a:cubicBezTo>
                      <a:pt x="667910" y="706782"/>
                      <a:pt x="665458" y="708891"/>
                      <a:pt x="662609" y="710316"/>
                    </a:cubicBezTo>
                    <a:cubicBezTo>
                      <a:pt x="654435" y="714403"/>
                      <a:pt x="640769" y="714703"/>
                      <a:pt x="633454" y="715617"/>
                    </a:cubicBezTo>
                    <a:cubicBezTo>
                      <a:pt x="629920" y="717384"/>
                      <a:pt x="626240" y="718885"/>
                      <a:pt x="622852" y="720918"/>
                    </a:cubicBezTo>
                    <a:cubicBezTo>
                      <a:pt x="614737" y="725787"/>
                      <a:pt x="608560" y="732699"/>
                      <a:pt x="598999" y="734170"/>
                    </a:cubicBezTo>
                    <a:cubicBezTo>
                      <a:pt x="590223" y="735520"/>
                      <a:pt x="581329" y="735937"/>
                      <a:pt x="572494" y="736821"/>
                    </a:cubicBezTo>
                    <a:cubicBezTo>
                      <a:pt x="570142" y="736351"/>
                      <a:pt x="551910" y="732921"/>
                      <a:pt x="548640" y="731520"/>
                    </a:cubicBezTo>
                    <a:cubicBezTo>
                      <a:pt x="545712" y="730265"/>
                      <a:pt x="543455" y="727799"/>
                      <a:pt x="540689" y="726219"/>
                    </a:cubicBezTo>
                    <a:cubicBezTo>
                      <a:pt x="517150" y="712768"/>
                      <a:pt x="541507" y="728532"/>
                      <a:pt x="522136" y="715617"/>
                    </a:cubicBezTo>
                    <a:cubicBezTo>
                      <a:pt x="514185" y="716501"/>
                      <a:pt x="506173" y="716953"/>
                      <a:pt x="498282" y="718268"/>
                    </a:cubicBezTo>
                    <a:cubicBezTo>
                      <a:pt x="495526" y="718727"/>
                      <a:pt x="492656" y="719368"/>
                      <a:pt x="490331" y="720918"/>
                    </a:cubicBezTo>
                    <a:cubicBezTo>
                      <a:pt x="468511" y="735463"/>
                      <a:pt x="497404" y="723187"/>
                      <a:pt x="471778" y="734170"/>
                    </a:cubicBezTo>
                    <a:cubicBezTo>
                      <a:pt x="469210" y="735271"/>
                      <a:pt x="466325" y="735572"/>
                      <a:pt x="463826" y="736821"/>
                    </a:cubicBezTo>
                    <a:cubicBezTo>
                      <a:pt x="460977" y="738245"/>
                      <a:pt x="458786" y="740827"/>
                      <a:pt x="455875" y="742121"/>
                    </a:cubicBezTo>
                    <a:cubicBezTo>
                      <a:pt x="450769" y="744390"/>
                      <a:pt x="439972" y="747422"/>
                      <a:pt x="439972" y="747422"/>
                    </a:cubicBezTo>
                    <a:cubicBezTo>
                      <a:pt x="417186" y="762614"/>
                      <a:pt x="446016" y="744400"/>
                      <a:pt x="424070" y="755374"/>
                    </a:cubicBezTo>
                    <a:cubicBezTo>
                      <a:pt x="398874" y="767974"/>
                      <a:pt x="441236" y="752302"/>
                      <a:pt x="400216" y="765975"/>
                    </a:cubicBezTo>
                    <a:cubicBezTo>
                      <a:pt x="397566" y="766858"/>
                      <a:pt x="395047" y="768373"/>
                      <a:pt x="392265" y="768626"/>
                    </a:cubicBezTo>
                    <a:lnTo>
                      <a:pt x="363110" y="771276"/>
                    </a:lnTo>
                    <a:cubicBezTo>
                      <a:pt x="360460" y="772160"/>
                      <a:pt x="357601" y="772570"/>
                      <a:pt x="355159" y="773927"/>
                    </a:cubicBezTo>
                    <a:cubicBezTo>
                      <a:pt x="349590" y="777021"/>
                      <a:pt x="345437" y="782983"/>
                      <a:pt x="339256" y="784528"/>
                    </a:cubicBezTo>
                    <a:lnTo>
                      <a:pt x="328654" y="787179"/>
                    </a:lnTo>
                    <a:cubicBezTo>
                      <a:pt x="315597" y="785313"/>
                      <a:pt x="310854" y="785285"/>
                      <a:pt x="299499" y="781878"/>
                    </a:cubicBezTo>
                    <a:cubicBezTo>
                      <a:pt x="294147" y="780273"/>
                      <a:pt x="289076" y="777673"/>
                      <a:pt x="283597" y="776577"/>
                    </a:cubicBezTo>
                    <a:cubicBezTo>
                      <a:pt x="267605" y="773379"/>
                      <a:pt x="274619" y="775352"/>
                      <a:pt x="262393" y="771276"/>
                    </a:cubicBezTo>
                    <a:cubicBezTo>
                      <a:pt x="255010" y="763893"/>
                      <a:pt x="241660" y="748463"/>
                      <a:pt x="230588" y="744772"/>
                    </a:cubicBezTo>
                    <a:cubicBezTo>
                      <a:pt x="227938" y="743888"/>
                      <a:pt x="225136" y="743370"/>
                      <a:pt x="222637" y="742121"/>
                    </a:cubicBezTo>
                    <a:cubicBezTo>
                      <a:pt x="202088" y="731846"/>
                      <a:pt x="226720" y="740833"/>
                      <a:pt x="206734" y="734170"/>
                    </a:cubicBezTo>
                    <a:cubicBezTo>
                      <a:pt x="190831" y="735054"/>
                      <a:pt x="174902" y="735551"/>
                      <a:pt x="159026" y="736821"/>
                    </a:cubicBezTo>
                    <a:cubicBezTo>
                      <a:pt x="145426" y="737909"/>
                      <a:pt x="139812" y="739832"/>
                      <a:pt x="127221" y="742121"/>
                    </a:cubicBezTo>
                    <a:cubicBezTo>
                      <a:pt x="103668" y="746404"/>
                      <a:pt x="118641" y="742332"/>
                      <a:pt x="95416" y="750073"/>
                    </a:cubicBezTo>
                    <a:lnTo>
                      <a:pt x="87465" y="752723"/>
                    </a:lnTo>
                    <a:cubicBezTo>
                      <a:pt x="84814" y="754490"/>
                      <a:pt x="82441" y="756769"/>
                      <a:pt x="79513" y="758024"/>
                    </a:cubicBezTo>
                    <a:cubicBezTo>
                      <a:pt x="76165" y="759459"/>
                      <a:pt x="72414" y="759674"/>
                      <a:pt x="68912" y="760675"/>
                    </a:cubicBezTo>
                    <a:cubicBezTo>
                      <a:pt x="66226" y="761443"/>
                      <a:pt x="63611" y="762442"/>
                      <a:pt x="60960" y="763325"/>
                    </a:cubicBezTo>
                    <a:cubicBezTo>
                      <a:pt x="58310" y="765092"/>
                      <a:pt x="55920" y="767332"/>
                      <a:pt x="53009" y="768626"/>
                    </a:cubicBezTo>
                    <a:cubicBezTo>
                      <a:pt x="47903" y="770895"/>
                      <a:pt x="37106" y="773927"/>
                      <a:pt x="37106" y="773927"/>
                    </a:cubicBezTo>
                    <a:cubicBezTo>
                      <a:pt x="32689" y="773043"/>
                      <a:pt x="26786" y="774696"/>
                      <a:pt x="23854" y="771276"/>
                    </a:cubicBezTo>
                    <a:cubicBezTo>
                      <a:pt x="20357" y="767196"/>
                      <a:pt x="22370" y="760620"/>
                      <a:pt x="21204" y="755374"/>
                    </a:cubicBezTo>
                    <a:cubicBezTo>
                      <a:pt x="20598" y="752646"/>
                      <a:pt x="20103" y="749747"/>
                      <a:pt x="18553" y="747422"/>
                    </a:cubicBezTo>
                    <a:cubicBezTo>
                      <a:pt x="16474" y="744303"/>
                      <a:pt x="12903" y="742430"/>
                      <a:pt x="10602" y="739471"/>
                    </a:cubicBezTo>
                    <a:cubicBezTo>
                      <a:pt x="6691" y="734442"/>
                      <a:pt x="0" y="723568"/>
                      <a:pt x="0" y="723568"/>
                    </a:cubicBezTo>
                    <a:cubicBezTo>
                      <a:pt x="884" y="703248"/>
                      <a:pt x="1091" y="682887"/>
                      <a:pt x="2651" y="662608"/>
                    </a:cubicBezTo>
                    <a:cubicBezTo>
                      <a:pt x="2865" y="659823"/>
                      <a:pt x="3944" y="657099"/>
                      <a:pt x="5301" y="654657"/>
                    </a:cubicBezTo>
                    <a:cubicBezTo>
                      <a:pt x="8395" y="649088"/>
                      <a:pt x="12369" y="644056"/>
                      <a:pt x="15903" y="638755"/>
                    </a:cubicBezTo>
                    <a:lnTo>
                      <a:pt x="21204" y="630803"/>
                    </a:lnTo>
                    <a:lnTo>
                      <a:pt x="26505" y="622852"/>
                    </a:lnTo>
                    <a:cubicBezTo>
                      <a:pt x="25621" y="614017"/>
                      <a:pt x="26888" y="604692"/>
                      <a:pt x="23854" y="596348"/>
                    </a:cubicBezTo>
                    <a:cubicBezTo>
                      <a:pt x="22899" y="593722"/>
                      <a:pt x="18085" y="595442"/>
                      <a:pt x="15903" y="593697"/>
                    </a:cubicBezTo>
                    <a:cubicBezTo>
                      <a:pt x="13416" y="591707"/>
                      <a:pt x="12369" y="588396"/>
                      <a:pt x="10602" y="585746"/>
                    </a:cubicBezTo>
                    <a:cubicBezTo>
                      <a:pt x="14028" y="572040"/>
                      <a:pt x="14004" y="573679"/>
                      <a:pt x="15903" y="556591"/>
                    </a:cubicBezTo>
                    <a:cubicBezTo>
                      <a:pt x="17525" y="541991"/>
                      <a:pt x="13569" y="529769"/>
                      <a:pt x="23854" y="519485"/>
                    </a:cubicBezTo>
                    <a:cubicBezTo>
                      <a:pt x="26107" y="517232"/>
                      <a:pt x="29425" y="516300"/>
                      <a:pt x="31806" y="514184"/>
                    </a:cubicBezTo>
                    <a:cubicBezTo>
                      <a:pt x="40668" y="506307"/>
                      <a:pt x="51282" y="491790"/>
                      <a:pt x="63611" y="487680"/>
                    </a:cubicBezTo>
                    <a:lnTo>
                      <a:pt x="79513" y="482379"/>
                    </a:lnTo>
                    <a:cubicBezTo>
                      <a:pt x="82164" y="480612"/>
                      <a:pt x="85475" y="479566"/>
                      <a:pt x="87465" y="477078"/>
                    </a:cubicBezTo>
                    <a:cubicBezTo>
                      <a:pt x="89210" y="474897"/>
                      <a:pt x="89615" y="471876"/>
                      <a:pt x="90115" y="469127"/>
                    </a:cubicBezTo>
                    <a:cubicBezTo>
                      <a:pt x="91389" y="462119"/>
                      <a:pt x="90892" y="454795"/>
                      <a:pt x="92766" y="447923"/>
                    </a:cubicBezTo>
                    <a:cubicBezTo>
                      <a:pt x="93853" y="443937"/>
                      <a:pt x="103218" y="433888"/>
                      <a:pt x="106018" y="432021"/>
                    </a:cubicBezTo>
                    <a:cubicBezTo>
                      <a:pt x="108343" y="430471"/>
                      <a:pt x="111401" y="430471"/>
                      <a:pt x="113969" y="429370"/>
                    </a:cubicBezTo>
                    <a:cubicBezTo>
                      <a:pt x="136882" y="419549"/>
                      <a:pt x="113885" y="427631"/>
                      <a:pt x="132522" y="421419"/>
                    </a:cubicBezTo>
                    <a:cubicBezTo>
                      <a:pt x="139588" y="400218"/>
                      <a:pt x="132522" y="426719"/>
                      <a:pt x="132522" y="405516"/>
                    </a:cubicBezTo>
                    <a:cubicBezTo>
                      <a:pt x="132522" y="398393"/>
                      <a:pt x="133298" y="391185"/>
                      <a:pt x="135172" y="384313"/>
                    </a:cubicBezTo>
                    <a:cubicBezTo>
                      <a:pt x="136010" y="381240"/>
                      <a:pt x="139048" y="379210"/>
                      <a:pt x="140473" y="376361"/>
                    </a:cubicBezTo>
                    <a:cubicBezTo>
                      <a:pt x="141722" y="373862"/>
                      <a:pt x="142023" y="370978"/>
                      <a:pt x="143124" y="368410"/>
                    </a:cubicBezTo>
                    <a:cubicBezTo>
                      <a:pt x="144681" y="364778"/>
                      <a:pt x="146869" y="361440"/>
                      <a:pt x="148425" y="357808"/>
                    </a:cubicBezTo>
                    <a:cubicBezTo>
                      <a:pt x="155009" y="342446"/>
                      <a:pt x="146189" y="357186"/>
                      <a:pt x="156376" y="341906"/>
                    </a:cubicBezTo>
                    <a:cubicBezTo>
                      <a:pt x="157259" y="339256"/>
                      <a:pt x="157777" y="336454"/>
                      <a:pt x="159026" y="333955"/>
                    </a:cubicBezTo>
                    <a:cubicBezTo>
                      <a:pt x="163963" y="324080"/>
                      <a:pt x="164949" y="326848"/>
                      <a:pt x="172279" y="318052"/>
                    </a:cubicBezTo>
                    <a:cubicBezTo>
                      <a:pt x="174318" y="315605"/>
                      <a:pt x="175812" y="312751"/>
                      <a:pt x="177579" y="310101"/>
                    </a:cubicBezTo>
                    <a:cubicBezTo>
                      <a:pt x="178463" y="303033"/>
                      <a:pt x="177834" y="295605"/>
                      <a:pt x="180230" y="288897"/>
                    </a:cubicBezTo>
                    <a:cubicBezTo>
                      <a:pt x="182373" y="282897"/>
                      <a:pt x="187298" y="278296"/>
                      <a:pt x="190832" y="272995"/>
                    </a:cubicBezTo>
                    <a:cubicBezTo>
                      <a:pt x="206021" y="250210"/>
                      <a:pt x="187810" y="279035"/>
                      <a:pt x="198783" y="257092"/>
                    </a:cubicBezTo>
                    <a:cubicBezTo>
                      <a:pt x="200208" y="254243"/>
                      <a:pt x="202317" y="251791"/>
                      <a:pt x="204084" y="249141"/>
                    </a:cubicBezTo>
                    <a:cubicBezTo>
                      <a:pt x="210537" y="229782"/>
                      <a:pt x="208030" y="238659"/>
                      <a:pt x="212035" y="222636"/>
                    </a:cubicBezTo>
                    <a:cubicBezTo>
                      <a:pt x="212919" y="201433"/>
                      <a:pt x="209169" y="179518"/>
                      <a:pt x="214686" y="159026"/>
                    </a:cubicBezTo>
                    <a:cubicBezTo>
                      <a:pt x="216139" y="153631"/>
                      <a:pt x="225287" y="155492"/>
                      <a:pt x="230588" y="153725"/>
                    </a:cubicBezTo>
                    <a:lnTo>
                      <a:pt x="238539" y="151075"/>
                    </a:lnTo>
                    <a:cubicBezTo>
                      <a:pt x="243840" y="147541"/>
                      <a:pt x="252428" y="146517"/>
                      <a:pt x="254442" y="140473"/>
                    </a:cubicBezTo>
                    <a:cubicBezTo>
                      <a:pt x="258277" y="128965"/>
                      <a:pt x="255116" y="134497"/>
                      <a:pt x="265044" y="124570"/>
                    </a:cubicBezTo>
                    <a:cubicBezTo>
                      <a:pt x="266811" y="121036"/>
                      <a:pt x="268789" y="117600"/>
                      <a:pt x="270345" y="113968"/>
                    </a:cubicBezTo>
                    <a:cubicBezTo>
                      <a:pt x="271445" y="111400"/>
                      <a:pt x="271746" y="108516"/>
                      <a:pt x="272995" y="106017"/>
                    </a:cubicBezTo>
                    <a:cubicBezTo>
                      <a:pt x="274420" y="103168"/>
                      <a:pt x="276529" y="100716"/>
                      <a:pt x="278296" y="98066"/>
                    </a:cubicBezTo>
                    <a:cubicBezTo>
                      <a:pt x="281269" y="89145"/>
                      <a:pt x="281006" y="88685"/>
                      <a:pt x="286247" y="79513"/>
                    </a:cubicBezTo>
                    <a:cubicBezTo>
                      <a:pt x="287827" y="76747"/>
                      <a:pt x="289151" y="73659"/>
                      <a:pt x="291548" y="71561"/>
                    </a:cubicBezTo>
                    <a:cubicBezTo>
                      <a:pt x="304168" y="60518"/>
                      <a:pt x="304880" y="61603"/>
                      <a:pt x="318052" y="58309"/>
                    </a:cubicBezTo>
                    <a:cubicBezTo>
                      <a:pt x="318936" y="55659"/>
                      <a:pt x="319346" y="52800"/>
                      <a:pt x="320703" y="50358"/>
                    </a:cubicBezTo>
                    <a:cubicBezTo>
                      <a:pt x="323797" y="44789"/>
                      <a:pt x="331305" y="34455"/>
                      <a:pt x="331305" y="34455"/>
                    </a:cubicBezTo>
                    <a:cubicBezTo>
                      <a:pt x="333639" y="27453"/>
                      <a:pt x="337721" y="12879"/>
                      <a:pt x="344557" y="10601"/>
                    </a:cubicBezTo>
                    <a:cubicBezTo>
                      <a:pt x="353346" y="7672"/>
                      <a:pt x="354275" y="0"/>
                      <a:pt x="36045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6" name="Forma libre 15"/>
              <p:cNvSpPr/>
              <p:nvPr/>
            </p:nvSpPr>
            <p:spPr>
              <a:xfrm>
                <a:off x="2740674" y="3012618"/>
                <a:ext cx="747546" cy="483665"/>
              </a:xfrm>
              <a:custGeom>
                <a:avLst/>
                <a:gdLst>
                  <a:gd name="connsiteX0" fmla="*/ 479729 w 747547"/>
                  <a:gd name="connsiteY0" fmla="*/ 1286 h 483665"/>
                  <a:gd name="connsiteX1" fmla="*/ 492981 w 747547"/>
                  <a:gd name="connsiteY1" fmla="*/ 6586 h 483665"/>
                  <a:gd name="connsiteX2" fmla="*/ 495631 w 747547"/>
                  <a:gd name="connsiteY2" fmla="*/ 14538 h 483665"/>
                  <a:gd name="connsiteX3" fmla="*/ 503583 w 747547"/>
                  <a:gd name="connsiteY3" fmla="*/ 19839 h 483665"/>
                  <a:gd name="connsiteX4" fmla="*/ 519485 w 747547"/>
                  <a:gd name="connsiteY4" fmla="*/ 25139 h 483665"/>
                  <a:gd name="connsiteX5" fmla="*/ 527437 w 747547"/>
                  <a:gd name="connsiteY5" fmla="*/ 27790 h 483665"/>
                  <a:gd name="connsiteX6" fmla="*/ 538038 w 747547"/>
                  <a:gd name="connsiteY6" fmla="*/ 43692 h 483665"/>
                  <a:gd name="connsiteX7" fmla="*/ 543339 w 747547"/>
                  <a:gd name="connsiteY7" fmla="*/ 51644 h 483665"/>
                  <a:gd name="connsiteX8" fmla="*/ 551290 w 747547"/>
                  <a:gd name="connsiteY8" fmla="*/ 56945 h 483665"/>
                  <a:gd name="connsiteX9" fmla="*/ 548640 w 747547"/>
                  <a:gd name="connsiteY9" fmla="*/ 115254 h 483665"/>
                  <a:gd name="connsiteX10" fmla="*/ 540689 w 747547"/>
                  <a:gd name="connsiteY10" fmla="*/ 139108 h 483665"/>
                  <a:gd name="connsiteX11" fmla="*/ 532737 w 747547"/>
                  <a:gd name="connsiteY11" fmla="*/ 162962 h 483665"/>
                  <a:gd name="connsiteX12" fmla="*/ 538038 w 747547"/>
                  <a:gd name="connsiteY12" fmla="*/ 176214 h 483665"/>
                  <a:gd name="connsiteX13" fmla="*/ 559242 w 747547"/>
                  <a:gd name="connsiteY13" fmla="*/ 170913 h 483665"/>
                  <a:gd name="connsiteX14" fmla="*/ 561892 w 747547"/>
                  <a:gd name="connsiteY14" fmla="*/ 160312 h 483665"/>
                  <a:gd name="connsiteX15" fmla="*/ 569843 w 747547"/>
                  <a:gd name="connsiteY15" fmla="*/ 155011 h 483665"/>
                  <a:gd name="connsiteX16" fmla="*/ 659958 w 747547"/>
                  <a:gd name="connsiteY16" fmla="*/ 157661 h 483665"/>
                  <a:gd name="connsiteX17" fmla="*/ 673210 w 747547"/>
                  <a:gd name="connsiteY17" fmla="*/ 170913 h 483665"/>
                  <a:gd name="connsiteX18" fmla="*/ 681162 w 747547"/>
                  <a:gd name="connsiteY18" fmla="*/ 176214 h 483665"/>
                  <a:gd name="connsiteX19" fmla="*/ 683812 w 747547"/>
                  <a:gd name="connsiteY19" fmla="*/ 186816 h 483665"/>
                  <a:gd name="connsiteX20" fmla="*/ 691763 w 747547"/>
                  <a:gd name="connsiteY20" fmla="*/ 189466 h 483665"/>
                  <a:gd name="connsiteX21" fmla="*/ 731520 w 747547"/>
                  <a:gd name="connsiteY21" fmla="*/ 192117 h 483665"/>
                  <a:gd name="connsiteX22" fmla="*/ 739471 w 747547"/>
                  <a:gd name="connsiteY22" fmla="*/ 194767 h 483665"/>
                  <a:gd name="connsiteX23" fmla="*/ 747423 w 747547"/>
                  <a:gd name="connsiteY23" fmla="*/ 202719 h 483665"/>
                  <a:gd name="connsiteX24" fmla="*/ 742122 w 747547"/>
                  <a:gd name="connsiteY24" fmla="*/ 226572 h 483665"/>
                  <a:gd name="connsiteX25" fmla="*/ 744772 w 747547"/>
                  <a:gd name="connsiteY25" fmla="*/ 258378 h 483665"/>
                  <a:gd name="connsiteX26" fmla="*/ 747423 w 747547"/>
                  <a:gd name="connsiteY26" fmla="*/ 266329 h 483665"/>
                  <a:gd name="connsiteX27" fmla="*/ 744772 w 747547"/>
                  <a:gd name="connsiteY27" fmla="*/ 345842 h 483665"/>
                  <a:gd name="connsiteX28" fmla="*/ 728870 w 747547"/>
                  <a:gd name="connsiteY28" fmla="*/ 369696 h 483665"/>
                  <a:gd name="connsiteX29" fmla="*/ 723569 w 747547"/>
                  <a:gd name="connsiteY29" fmla="*/ 385599 h 483665"/>
                  <a:gd name="connsiteX30" fmla="*/ 720918 w 747547"/>
                  <a:gd name="connsiteY30" fmla="*/ 398851 h 483665"/>
                  <a:gd name="connsiteX31" fmla="*/ 710317 w 747547"/>
                  <a:gd name="connsiteY31" fmla="*/ 414753 h 483665"/>
                  <a:gd name="connsiteX32" fmla="*/ 705016 w 747547"/>
                  <a:gd name="connsiteY32" fmla="*/ 422705 h 483665"/>
                  <a:gd name="connsiteX33" fmla="*/ 699715 w 747547"/>
                  <a:gd name="connsiteY33" fmla="*/ 430656 h 483665"/>
                  <a:gd name="connsiteX34" fmla="*/ 675861 w 747547"/>
                  <a:gd name="connsiteY34" fmla="*/ 449209 h 483665"/>
                  <a:gd name="connsiteX35" fmla="*/ 667910 w 747547"/>
                  <a:gd name="connsiteY35" fmla="*/ 454510 h 483665"/>
                  <a:gd name="connsiteX36" fmla="*/ 649357 w 747547"/>
                  <a:gd name="connsiteY36" fmla="*/ 462461 h 483665"/>
                  <a:gd name="connsiteX37" fmla="*/ 630803 w 747547"/>
                  <a:gd name="connsiteY37" fmla="*/ 467762 h 483665"/>
                  <a:gd name="connsiteX38" fmla="*/ 614901 w 747547"/>
                  <a:gd name="connsiteY38" fmla="*/ 473063 h 483665"/>
                  <a:gd name="connsiteX39" fmla="*/ 604299 w 747547"/>
                  <a:gd name="connsiteY39" fmla="*/ 470412 h 483665"/>
                  <a:gd name="connsiteX40" fmla="*/ 588397 w 747547"/>
                  <a:gd name="connsiteY40" fmla="*/ 465112 h 483665"/>
                  <a:gd name="connsiteX41" fmla="*/ 559242 w 747547"/>
                  <a:gd name="connsiteY41" fmla="*/ 467762 h 483665"/>
                  <a:gd name="connsiteX42" fmla="*/ 543339 w 747547"/>
                  <a:gd name="connsiteY42" fmla="*/ 478364 h 483665"/>
                  <a:gd name="connsiteX43" fmla="*/ 535388 w 747547"/>
                  <a:gd name="connsiteY43" fmla="*/ 483665 h 483665"/>
                  <a:gd name="connsiteX44" fmla="*/ 519485 w 747547"/>
                  <a:gd name="connsiteY44" fmla="*/ 478364 h 483665"/>
                  <a:gd name="connsiteX45" fmla="*/ 503583 w 747547"/>
                  <a:gd name="connsiteY45" fmla="*/ 470412 h 483665"/>
                  <a:gd name="connsiteX46" fmla="*/ 477078 w 747547"/>
                  <a:gd name="connsiteY46" fmla="*/ 467762 h 483665"/>
                  <a:gd name="connsiteX47" fmla="*/ 461176 w 747547"/>
                  <a:gd name="connsiteY47" fmla="*/ 459811 h 483665"/>
                  <a:gd name="connsiteX48" fmla="*/ 442623 w 747547"/>
                  <a:gd name="connsiteY48" fmla="*/ 454510 h 483665"/>
                  <a:gd name="connsiteX49" fmla="*/ 434671 w 747547"/>
                  <a:gd name="connsiteY49" fmla="*/ 446559 h 483665"/>
                  <a:gd name="connsiteX50" fmla="*/ 413468 w 747547"/>
                  <a:gd name="connsiteY50" fmla="*/ 435957 h 483665"/>
                  <a:gd name="connsiteX51" fmla="*/ 394915 w 747547"/>
                  <a:gd name="connsiteY51" fmla="*/ 428006 h 483665"/>
                  <a:gd name="connsiteX52" fmla="*/ 386963 w 747547"/>
                  <a:gd name="connsiteY52" fmla="*/ 459811 h 483665"/>
                  <a:gd name="connsiteX53" fmla="*/ 373711 w 747547"/>
                  <a:gd name="connsiteY53" fmla="*/ 473063 h 483665"/>
                  <a:gd name="connsiteX54" fmla="*/ 365760 w 747547"/>
                  <a:gd name="connsiteY54" fmla="*/ 467762 h 483665"/>
                  <a:gd name="connsiteX55" fmla="*/ 360459 w 747547"/>
                  <a:gd name="connsiteY55" fmla="*/ 459811 h 483665"/>
                  <a:gd name="connsiteX56" fmla="*/ 339256 w 747547"/>
                  <a:gd name="connsiteY56" fmla="*/ 462461 h 483665"/>
                  <a:gd name="connsiteX57" fmla="*/ 323353 w 747547"/>
                  <a:gd name="connsiteY57" fmla="*/ 467762 h 483665"/>
                  <a:gd name="connsiteX58" fmla="*/ 315402 w 747547"/>
                  <a:gd name="connsiteY58" fmla="*/ 473063 h 483665"/>
                  <a:gd name="connsiteX59" fmla="*/ 304800 w 747547"/>
                  <a:gd name="connsiteY59" fmla="*/ 475713 h 483665"/>
                  <a:gd name="connsiteX60" fmla="*/ 288897 w 747547"/>
                  <a:gd name="connsiteY60" fmla="*/ 481014 h 483665"/>
                  <a:gd name="connsiteX61" fmla="*/ 259743 w 747547"/>
                  <a:gd name="connsiteY61" fmla="*/ 478364 h 483665"/>
                  <a:gd name="connsiteX62" fmla="*/ 222637 w 747547"/>
                  <a:gd name="connsiteY62" fmla="*/ 467762 h 483665"/>
                  <a:gd name="connsiteX63" fmla="*/ 206734 w 747547"/>
                  <a:gd name="connsiteY63" fmla="*/ 462461 h 483665"/>
                  <a:gd name="connsiteX64" fmla="*/ 198783 w 747547"/>
                  <a:gd name="connsiteY64" fmla="*/ 459811 h 483665"/>
                  <a:gd name="connsiteX65" fmla="*/ 196132 w 747547"/>
                  <a:gd name="connsiteY65" fmla="*/ 451859 h 483665"/>
                  <a:gd name="connsiteX66" fmla="*/ 174929 w 747547"/>
                  <a:gd name="connsiteY66" fmla="*/ 433306 h 483665"/>
                  <a:gd name="connsiteX67" fmla="*/ 166977 w 747547"/>
                  <a:gd name="connsiteY67" fmla="*/ 428006 h 483665"/>
                  <a:gd name="connsiteX68" fmla="*/ 159026 w 747547"/>
                  <a:gd name="connsiteY68" fmla="*/ 422705 h 483665"/>
                  <a:gd name="connsiteX69" fmla="*/ 151075 w 747547"/>
                  <a:gd name="connsiteY69" fmla="*/ 420054 h 483665"/>
                  <a:gd name="connsiteX70" fmla="*/ 116619 w 747547"/>
                  <a:gd name="connsiteY70" fmla="*/ 422705 h 483665"/>
                  <a:gd name="connsiteX71" fmla="*/ 103367 w 747547"/>
                  <a:gd name="connsiteY71" fmla="*/ 433306 h 483665"/>
                  <a:gd name="connsiteX72" fmla="*/ 87464 w 747547"/>
                  <a:gd name="connsiteY72" fmla="*/ 446559 h 483665"/>
                  <a:gd name="connsiteX73" fmla="*/ 63610 w 747547"/>
                  <a:gd name="connsiteY73" fmla="*/ 443908 h 483665"/>
                  <a:gd name="connsiteX74" fmla="*/ 53009 w 747547"/>
                  <a:gd name="connsiteY74" fmla="*/ 435957 h 483665"/>
                  <a:gd name="connsiteX75" fmla="*/ 21203 w 747547"/>
                  <a:gd name="connsiteY75" fmla="*/ 390899 h 483665"/>
                  <a:gd name="connsiteX76" fmla="*/ 13252 w 747547"/>
                  <a:gd name="connsiteY76" fmla="*/ 382948 h 483665"/>
                  <a:gd name="connsiteX77" fmla="*/ 0 w 747547"/>
                  <a:gd name="connsiteY77" fmla="*/ 367046 h 483665"/>
                  <a:gd name="connsiteX78" fmla="*/ 7951 w 747547"/>
                  <a:gd name="connsiteY78" fmla="*/ 327289 h 483665"/>
                  <a:gd name="connsiteX79" fmla="*/ 15903 w 747547"/>
                  <a:gd name="connsiteY79" fmla="*/ 321988 h 483665"/>
                  <a:gd name="connsiteX80" fmla="*/ 29155 w 747547"/>
                  <a:gd name="connsiteY80" fmla="*/ 282232 h 483665"/>
                  <a:gd name="connsiteX81" fmla="*/ 34456 w 747547"/>
                  <a:gd name="connsiteY81" fmla="*/ 266329 h 483665"/>
                  <a:gd name="connsiteX82" fmla="*/ 37106 w 747547"/>
                  <a:gd name="connsiteY82" fmla="*/ 258378 h 483665"/>
                  <a:gd name="connsiteX83" fmla="*/ 39757 w 747547"/>
                  <a:gd name="connsiteY83" fmla="*/ 223922 h 483665"/>
                  <a:gd name="connsiteX84" fmla="*/ 45057 w 747547"/>
                  <a:gd name="connsiteY84" fmla="*/ 215971 h 483665"/>
                  <a:gd name="connsiteX85" fmla="*/ 60960 w 747547"/>
                  <a:gd name="connsiteY85" fmla="*/ 205369 h 483665"/>
                  <a:gd name="connsiteX86" fmla="*/ 76863 w 747547"/>
                  <a:gd name="connsiteY86" fmla="*/ 194767 h 483665"/>
                  <a:gd name="connsiteX87" fmla="*/ 84814 w 747547"/>
                  <a:gd name="connsiteY87" fmla="*/ 189466 h 483665"/>
                  <a:gd name="connsiteX88" fmla="*/ 116619 w 747547"/>
                  <a:gd name="connsiteY88" fmla="*/ 162962 h 483665"/>
                  <a:gd name="connsiteX89" fmla="*/ 140473 w 747547"/>
                  <a:gd name="connsiteY89" fmla="*/ 155011 h 483665"/>
                  <a:gd name="connsiteX90" fmla="*/ 148424 w 747547"/>
                  <a:gd name="connsiteY90" fmla="*/ 152360 h 483665"/>
                  <a:gd name="connsiteX91" fmla="*/ 174929 w 747547"/>
                  <a:gd name="connsiteY91" fmla="*/ 147059 h 483665"/>
                  <a:gd name="connsiteX92" fmla="*/ 198783 w 747547"/>
                  <a:gd name="connsiteY92" fmla="*/ 149710 h 483665"/>
                  <a:gd name="connsiteX93" fmla="*/ 214685 w 747547"/>
                  <a:gd name="connsiteY93" fmla="*/ 155011 h 483665"/>
                  <a:gd name="connsiteX94" fmla="*/ 225287 w 747547"/>
                  <a:gd name="connsiteY94" fmla="*/ 157661 h 483665"/>
                  <a:gd name="connsiteX95" fmla="*/ 267694 w 747547"/>
                  <a:gd name="connsiteY95" fmla="*/ 155011 h 483665"/>
                  <a:gd name="connsiteX96" fmla="*/ 275645 w 747547"/>
                  <a:gd name="connsiteY96" fmla="*/ 152360 h 483665"/>
                  <a:gd name="connsiteX97" fmla="*/ 280946 w 747547"/>
                  <a:gd name="connsiteY97" fmla="*/ 136458 h 483665"/>
                  <a:gd name="connsiteX98" fmla="*/ 320703 w 747547"/>
                  <a:gd name="connsiteY98" fmla="*/ 128506 h 483665"/>
                  <a:gd name="connsiteX99" fmla="*/ 328654 w 747547"/>
                  <a:gd name="connsiteY99" fmla="*/ 125856 h 483665"/>
                  <a:gd name="connsiteX100" fmla="*/ 339256 w 747547"/>
                  <a:gd name="connsiteY100" fmla="*/ 109953 h 483665"/>
                  <a:gd name="connsiteX101" fmla="*/ 336605 w 747547"/>
                  <a:gd name="connsiteY101" fmla="*/ 80799 h 483665"/>
                  <a:gd name="connsiteX102" fmla="*/ 352508 w 747547"/>
                  <a:gd name="connsiteY102" fmla="*/ 72847 h 483665"/>
                  <a:gd name="connsiteX103" fmla="*/ 376362 w 747547"/>
                  <a:gd name="connsiteY103" fmla="*/ 75498 h 483665"/>
                  <a:gd name="connsiteX104" fmla="*/ 389614 w 747547"/>
                  <a:gd name="connsiteY104" fmla="*/ 91400 h 483665"/>
                  <a:gd name="connsiteX105" fmla="*/ 397565 w 747547"/>
                  <a:gd name="connsiteY105" fmla="*/ 96701 h 483665"/>
                  <a:gd name="connsiteX106" fmla="*/ 439972 w 747547"/>
                  <a:gd name="connsiteY106" fmla="*/ 94051 h 483665"/>
                  <a:gd name="connsiteX107" fmla="*/ 450574 w 747547"/>
                  <a:gd name="connsiteY107" fmla="*/ 78148 h 483665"/>
                  <a:gd name="connsiteX108" fmla="*/ 453224 w 747547"/>
                  <a:gd name="connsiteY108" fmla="*/ 70197 h 483665"/>
                  <a:gd name="connsiteX109" fmla="*/ 463826 w 747547"/>
                  <a:gd name="connsiteY109" fmla="*/ 54294 h 483665"/>
                  <a:gd name="connsiteX110" fmla="*/ 466477 w 747547"/>
                  <a:gd name="connsiteY110" fmla="*/ 46343 h 483665"/>
                  <a:gd name="connsiteX111" fmla="*/ 477078 w 747547"/>
                  <a:gd name="connsiteY111" fmla="*/ 30440 h 483665"/>
                  <a:gd name="connsiteX112" fmla="*/ 479729 w 747547"/>
                  <a:gd name="connsiteY112" fmla="*/ 1286 h 483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</a:cxnLst>
                <a:rect l="l" t="t" r="r" b="b"/>
                <a:pathLst>
                  <a:path w="747547" h="483665">
                    <a:moveTo>
                      <a:pt x="479729" y="1286"/>
                    </a:moveTo>
                    <a:cubicBezTo>
                      <a:pt x="482379" y="-2690"/>
                      <a:pt x="489326" y="3540"/>
                      <a:pt x="492981" y="6586"/>
                    </a:cubicBezTo>
                    <a:cubicBezTo>
                      <a:pt x="495127" y="8375"/>
                      <a:pt x="493886" y="12356"/>
                      <a:pt x="495631" y="14538"/>
                    </a:cubicBezTo>
                    <a:cubicBezTo>
                      <a:pt x="497621" y="17026"/>
                      <a:pt x="500672" y="18545"/>
                      <a:pt x="503583" y="19839"/>
                    </a:cubicBezTo>
                    <a:cubicBezTo>
                      <a:pt x="508689" y="22108"/>
                      <a:pt x="514184" y="23372"/>
                      <a:pt x="519485" y="25139"/>
                    </a:cubicBezTo>
                    <a:lnTo>
                      <a:pt x="527437" y="27790"/>
                    </a:lnTo>
                    <a:lnTo>
                      <a:pt x="538038" y="43692"/>
                    </a:lnTo>
                    <a:cubicBezTo>
                      <a:pt x="539805" y="46343"/>
                      <a:pt x="540688" y="49877"/>
                      <a:pt x="543339" y="51644"/>
                    </a:cubicBezTo>
                    <a:lnTo>
                      <a:pt x="551290" y="56945"/>
                    </a:lnTo>
                    <a:cubicBezTo>
                      <a:pt x="550407" y="76381"/>
                      <a:pt x="550713" y="95908"/>
                      <a:pt x="548640" y="115254"/>
                    </a:cubicBezTo>
                    <a:cubicBezTo>
                      <a:pt x="546258" y="137486"/>
                      <a:pt x="543205" y="124017"/>
                      <a:pt x="540689" y="139108"/>
                    </a:cubicBezTo>
                    <a:cubicBezTo>
                      <a:pt x="537514" y="158153"/>
                      <a:pt x="541019" y="150540"/>
                      <a:pt x="532737" y="162962"/>
                    </a:cubicBezTo>
                    <a:cubicBezTo>
                      <a:pt x="534504" y="167379"/>
                      <a:pt x="533907" y="173854"/>
                      <a:pt x="538038" y="176214"/>
                    </a:cubicBezTo>
                    <a:cubicBezTo>
                      <a:pt x="540396" y="177561"/>
                      <a:pt x="555473" y="172170"/>
                      <a:pt x="559242" y="170913"/>
                    </a:cubicBezTo>
                    <a:cubicBezTo>
                      <a:pt x="560125" y="167379"/>
                      <a:pt x="559872" y="163343"/>
                      <a:pt x="561892" y="160312"/>
                    </a:cubicBezTo>
                    <a:cubicBezTo>
                      <a:pt x="563659" y="157662"/>
                      <a:pt x="566659" y="155097"/>
                      <a:pt x="569843" y="155011"/>
                    </a:cubicBezTo>
                    <a:lnTo>
                      <a:pt x="659958" y="157661"/>
                    </a:lnTo>
                    <a:cubicBezTo>
                      <a:pt x="681165" y="171798"/>
                      <a:pt x="655540" y="153243"/>
                      <a:pt x="673210" y="170913"/>
                    </a:cubicBezTo>
                    <a:cubicBezTo>
                      <a:pt x="675463" y="173166"/>
                      <a:pt x="678511" y="174447"/>
                      <a:pt x="681162" y="176214"/>
                    </a:cubicBezTo>
                    <a:cubicBezTo>
                      <a:pt x="682045" y="179748"/>
                      <a:pt x="681536" y="183971"/>
                      <a:pt x="683812" y="186816"/>
                    </a:cubicBezTo>
                    <a:cubicBezTo>
                      <a:pt x="685557" y="188998"/>
                      <a:pt x="688986" y="189157"/>
                      <a:pt x="691763" y="189466"/>
                    </a:cubicBezTo>
                    <a:cubicBezTo>
                      <a:pt x="704964" y="190933"/>
                      <a:pt x="718268" y="191233"/>
                      <a:pt x="731520" y="192117"/>
                    </a:cubicBezTo>
                    <a:cubicBezTo>
                      <a:pt x="734170" y="193000"/>
                      <a:pt x="737147" y="193217"/>
                      <a:pt x="739471" y="194767"/>
                    </a:cubicBezTo>
                    <a:cubicBezTo>
                      <a:pt x="742590" y="196846"/>
                      <a:pt x="746514" y="199082"/>
                      <a:pt x="747423" y="202719"/>
                    </a:cubicBezTo>
                    <a:cubicBezTo>
                      <a:pt x="747843" y="204399"/>
                      <a:pt x="742804" y="223845"/>
                      <a:pt x="742122" y="226572"/>
                    </a:cubicBezTo>
                    <a:cubicBezTo>
                      <a:pt x="743005" y="237174"/>
                      <a:pt x="743366" y="247833"/>
                      <a:pt x="744772" y="258378"/>
                    </a:cubicBezTo>
                    <a:cubicBezTo>
                      <a:pt x="745141" y="261147"/>
                      <a:pt x="747423" y="263535"/>
                      <a:pt x="747423" y="266329"/>
                    </a:cubicBezTo>
                    <a:cubicBezTo>
                      <a:pt x="747423" y="292848"/>
                      <a:pt x="748420" y="319575"/>
                      <a:pt x="744772" y="345842"/>
                    </a:cubicBezTo>
                    <a:cubicBezTo>
                      <a:pt x="742880" y="359466"/>
                      <a:pt x="732466" y="358908"/>
                      <a:pt x="728870" y="369696"/>
                    </a:cubicBezTo>
                    <a:cubicBezTo>
                      <a:pt x="727103" y="374997"/>
                      <a:pt x="724665" y="380120"/>
                      <a:pt x="723569" y="385599"/>
                    </a:cubicBezTo>
                    <a:cubicBezTo>
                      <a:pt x="722685" y="390016"/>
                      <a:pt x="722782" y="394750"/>
                      <a:pt x="720918" y="398851"/>
                    </a:cubicBezTo>
                    <a:cubicBezTo>
                      <a:pt x="718282" y="404651"/>
                      <a:pt x="713851" y="409452"/>
                      <a:pt x="710317" y="414753"/>
                    </a:cubicBezTo>
                    <a:lnTo>
                      <a:pt x="705016" y="422705"/>
                    </a:lnTo>
                    <a:cubicBezTo>
                      <a:pt x="703249" y="425355"/>
                      <a:pt x="701968" y="428404"/>
                      <a:pt x="699715" y="430656"/>
                    </a:cubicBezTo>
                    <a:cubicBezTo>
                      <a:pt x="687258" y="443112"/>
                      <a:pt x="694882" y="436528"/>
                      <a:pt x="675861" y="449209"/>
                    </a:cubicBezTo>
                    <a:cubicBezTo>
                      <a:pt x="673211" y="450976"/>
                      <a:pt x="670932" y="453503"/>
                      <a:pt x="667910" y="454510"/>
                    </a:cubicBezTo>
                    <a:cubicBezTo>
                      <a:pt x="649270" y="460722"/>
                      <a:pt x="672271" y="452640"/>
                      <a:pt x="649357" y="462461"/>
                    </a:cubicBezTo>
                    <a:cubicBezTo>
                      <a:pt x="642423" y="465433"/>
                      <a:pt x="638283" y="465518"/>
                      <a:pt x="630803" y="467762"/>
                    </a:cubicBezTo>
                    <a:cubicBezTo>
                      <a:pt x="625451" y="469367"/>
                      <a:pt x="614901" y="473063"/>
                      <a:pt x="614901" y="473063"/>
                    </a:cubicBezTo>
                    <a:cubicBezTo>
                      <a:pt x="611367" y="472179"/>
                      <a:pt x="607788" y="471459"/>
                      <a:pt x="604299" y="470412"/>
                    </a:cubicBezTo>
                    <a:cubicBezTo>
                      <a:pt x="598947" y="468807"/>
                      <a:pt x="588397" y="465112"/>
                      <a:pt x="588397" y="465112"/>
                    </a:cubicBezTo>
                    <a:cubicBezTo>
                      <a:pt x="578679" y="465995"/>
                      <a:pt x="568604" y="465009"/>
                      <a:pt x="559242" y="467762"/>
                    </a:cubicBezTo>
                    <a:cubicBezTo>
                      <a:pt x="553130" y="469560"/>
                      <a:pt x="548640" y="474830"/>
                      <a:pt x="543339" y="478364"/>
                    </a:cubicBezTo>
                    <a:lnTo>
                      <a:pt x="535388" y="483665"/>
                    </a:lnTo>
                    <a:cubicBezTo>
                      <a:pt x="530087" y="481898"/>
                      <a:pt x="524134" y="481464"/>
                      <a:pt x="519485" y="478364"/>
                    </a:cubicBezTo>
                    <a:cubicBezTo>
                      <a:pt x="513590" y="474434"/>
                      <a:pt x="510714" y="471509"/>
                      <a:pt x="503583" y="470412"/>
                    </a:cubicBezTo>
                    <a:cubicBezTo>
                      <a:pt x="494807" y="469062"/>
                      <a:pt x="485913" y="468645"/>
                      <a:pt x="477078" y="467762"/>
                    </a:cubicBezTo>
                    <a:cubicBezTo>
                      <a:pt x="457097" y="461102"/>
                      <a:pt x="481723" y="470085"/>
                      <a:pt x="461176" y="459811"/>
                    </a:cubicBezTo>
                    <a:cubicBezTo>
                      <a:pt x="457371" y="457909"/>
                      <a:pt x="446024" y="455360"/>
                      <a:pt x="442623" y="454510"/>
                    </a:cubicBezTo>
                    <a:cubicBezTo>
                      <a:pt x="439972" y="451860"/>
                      <a:pt x="437833" y="448571"/>
                      <a:pt x="434671" y="446559"/>
                    </a:cubicBezTo>
                    <a:cubicBezTo>
                      <a:pt x="428004" y="442317"/>
                      <a:pt x="420536" y="439491"/>
                      <a:pt x="413468" y="435957"/>
                    </a:cubicBezTo>
                    <a:cubicBezTo>
                      <a:pt x="400369" y="429407"/>
                      <a:pt x="406614" y="431905"/>
                      <a:pt x="394915" y="428006"/>
                    </a:cubicBezTo>
                    <a:cubicBezTo>
                      <a:pt x="382786" y="446198"/>
                      <a:pt x="395969" y="423788"/>
                      <a:pt x="386963" y="459811"/>
                    </a:cubicBezTo>
                    <a:cubicBezTo>
                      <a:pt x="385196" y="466880"/>
                      <a:pt x="379013" y="469529"/>
                      <a:pt x="373711" y="473063"/>
                    </a:cubicBezTo>
                    <a:cubicBezTo>
                      <a:pt x="371061" y="471296"/>
                      <a:pt x="368012" y="470014"/>
                      <a:pt x="365760" y="467762"/>
                    </a:cubicBezTo>
                    <a:cubicBezTo>
                      <a:pt x="363508" y="465510"/>
                      <a:pt x="363583" y="460436"/>
                      <a:pt x="360459" y="459811"/>
                    </a:cubicBezTo>
                    <a:cubicBezTo>
                      <a:pt x="353475" y="458414"/>
                      <a:pt x="346324" y="461578"/>
                      <a:pt x="339256" y="462461"/>
                    </a:cubicBezTo>
                    <a:cubicBezTo>
                      <a:pt x="333955" y="464228"/>
                      <a:pt x="328002" y="464662"/>
                      <a:pt x="323353" y="467762"/>
                    </a:cubicBezTo>
                    <a:cubicBezTo>
                      <a:pt x="320703" y="469529"/>
                      <a:pt x="318330" y="471808"/>
                      <a:pt x="315402" y="473063"/>
                    </a:cubicBezTo>
                    <a:cubicBezTo>
                      <a:pt x="312054" y="474498"/>
                      <a:pt x="308289" y="474666"/>
                      <a:pt x="304800" y="475713"/>
                    </a:cubicBezTo>
                    <a:cubicBezTo>
                      <a:pt x="299448" y="477319"/>
                      <a:pt x="288897" y="481014"/>
                      <a:pt x="288897" y="481014"/>
                    </a:cubicBezTo>
                    <a:cubicBezTo>
                      <a:pt x="279179" y="480131"/>
                      <a:pt x="269382" y="479886"/>
                      <a:pt x="259743" y="478364"/>
                    </a:cubicBezTo>
                    <a:cubicBezTo>
                      <a:pt x="247092" y="476367"/>
                      <a:pt x="234734" y="471794"/>
                      <a:pt x="222637" y="467762"/>
                    </a:cubicBezTo>
                    <a:lnTo>
                      <a:pt x="206734" y="462461"/>
                    </a:lnTo>
                    <a:lnTo>
                      <a:pt x="198783" y="459811"/>
                    </a:lnTo>
                    <a:cubicBezTo>
                      <a:pt x="197899" y="457160"/>
                      <a:pt x="197382" y="454358"/>
                      <a:pt x="196132" y="451859"/>
                    </a:cubicBezTo>
                    <a:cubicBezTo>
                      <a:pt x="190611" y="440817"/>
                      <a:pt x="186854" y="441256"/>
                      <a:pt x="174929" y="433306"/>
                    </a:cubicBezTo>
                    <a:lnTo>
                      <a:pt x="166977" y="428006"/>
                    </a:lnTo>
                    <a:cubicBezTo>
                      <a:pt x="164327" y="426239"/>
                      <a:pt x="162048" y="423713"/>
                      <a:pt x="159026" y="422705"/>
                    </a:cubicBezTo>
                    <a:lnTo>
                      <a:pt x="151075" y="420054"/>
                    </a:lnTo>
                    <a:cubicBezTo>
                      <a:pt x="139590" y="420938"/>
                      <a:pt x="128049" y="421276"/>
                      <a:pt x="116619" y="422705"/>
                    </a:cubicBezTo>
                    <a:cubicBezTo>
                      <a:pt x="106096" y="424020"/>
                      <a:pt x="109704" y="425701"/>
                      <a:pt x="103367" y="433306"/>
                    </a:cubicBezTo>
                    <a:cubicBezTo>
                      <a:pt x="96988" y="440961"/>
                      <a:pt x="95285" y="441345"/>
                      <a:pt x="87464" y="446559"/>
                    </a:cubicBezTo>
                    <a:cubicBezTo>
                      <a:pt x="79513" y="445675"/>
                      <a:pt x="71256" y="446261"/>
                      <a:pt x="63610" y="443908"/>
                    </a:cubicBezTo>
                    <a:cubicBezTo>
                      <a:pt x="59388" y="442609"/>
                      <a:pt x="55768" y="439406"/>
                      <a:pt x="53009" y="435957"/>
                    </a:cubicBezTo>
                    <a:cubicBezTo>
                      <a:pt x="41524" y="421601"/>
                      <a:pt x="34203" y="403899"/>
                      <a:pt x="21203" y="390899"/>
                    </a:cubicBezTo>
                    <a:cubicBezTo>
                      <a:pt x="18553" y="388249"/>
                      <a:pt x="15652" y="385827"/>
                      <a:pt x="13252" y="382948"/>
                    </a:cubicBezTo>
                    <a:cubicBezTo>
                      <a:pt x="-5198" y="360809"/>
                      <a:pt x="23229" y="390275"/>
                      <a:pt x="0" y="367046"/>
                    </a:cubicBezTo>
                    <a:cubicBezTo>
                      <a:pt x="1214" y="352473"/>
                      <a:pt x="-2742" y="337982"/>
                      <a:pt x="7951" y="327289"/>
                    </a:cubicBezTo>
                    <a:cubicBezTo>
                      <a:pt x="10204" y="325036"/>
                      <a:pt x="13252" y="323755"/>
                      <a:pt x="15903" y="321988"/>
                    </a:cubicBezTo>
                    <a:lnTo>
                      <a:pt x="29155" y="282232"/>
                    </a:lnTo>
                    <a:lnTo>
                      <a:pt x="34456" y="266329"/>
                    </a:lnTo>
                    <a:lnTo>
                      <a:pt x="37106" y="258378"/>
                    </a:lnTo>
                    <a:cubicBezTo>
                      <a:pt x="37990" y="246893"/>
                      <a:pt x="37634" y="235244"/>
                      <a:pt x="39757" y="223922"/>
                    </a:cubicBezTo>
                    <a:cubicBezTo>
                      <a:pt x="40344" y="220791"/>
                      <a:pt x="42660" y="218068"/>
                      <a:pt x="45057" y="215971"/>
                    </a:cubicBezTo>
                    <a:cubicBezTo>
                      <a:pt x="49852" y="211776"/>
                      <a:pt x="55659" y="208903"/>
                      <a:pt x="60960" y="205369"/>
                    </a:cubicBezTo>
                    <a:lnTo>
                      <a:pt x="76863" y="194767"/>
                    </a:lnTo>
                    <a:cubicBezTo>
                      <a:pt x="79513" y="193000"/>
                      <a:pt x="82562" y="191718"/>
                      <a:pt x="84814" y="189466"/>
                    </a:cubicBezTo>
                    <a:cubicBezTo>
                      <a:pt x="92193" y="182087"/>
                      <a:pt x="105552" y="166651"/>
                      <a:pt x="116619" y="162962"/>
                    </a:cubicBezTo>
                    <a:lnTo>
                      <a:pt x="140473" y="155011"/>
                    </a:lnTo>
                    <a:cubicBezTo>
                      <a:pt x="143123" y="154127"/>
                      <a:pt x="145714" y="153037"/>
                      <a:pt x="148424" y="152360"/>
                    </a:cubicBezTo>
                    <a:cubicBezTo>
                      <a:pt x="164240" y="148407"/>
                      <a:pt x="155433" y="150309"/>
                      <a:pt x="174929" y="147059"/>
                    </a:cubicBezTo>
                    <a:cubicBezTo>
                      <a:pt x="182880" y="147943"/>
                      <a:pt x="190938" y="148141"/>
                      <a:pt x="198783" y="149710"/>
                    </a:cubicBezTo>
                    <a:cubicBezTo>
                      <a:pt x="204262" y="150806"/>
                      <a:pt x="209264" y="153656"/>
                      <a:pt x="214685" y="155011"/>
                    </a:cubicBezTo>
                    <a:lnTo>
                      <a:pt x="225287" y="157661"/>
                    </a:lnTo>
                    <a:cubicBezTo>
                      <a:pt x="239423" y="156778"/>
                      <a:pt x="253609" y="156494"/>
                      <a:pt x="267694" y="155011"/>
                    </a:cubicBezTo>
                    <a:cubicBezTo>
                      <a:pt x="270472" y="154719"/>
                      <a:pt x="274021" y="154633"/>
                      <a:pt x="275645" y="152360"/>
                    </a:cubicBezTo>
                    <a:cubicBezTo>
                      <a:pt x="278893" y="147813"/>
                      <a:pt x="275645" y="138225"/>
                      <a:pt x="280946" y="136458"/>
                    </a:cubicBezTo>
                    <a:cubicBezTo>
                      <a:pt x="304439" y="128627"/>
                      <a:pt x="291295" y="131774"/>
                      <a:pt x="320703" y="128506"/>
                    </a:cubicBezTo>
                    <a:cubicBezTo>
                      <a:pt x="323353" y="127623"/>
                      <a:pt x="326330" y="127406"/>
                      <a:pt x="328654" y="125856"/>
                    </a:cubicBezTo>
                    <a:cubicBezTo>
                      <a:pt x="337162" y="120184"/>
                      <a:pt x="336477" y="118289"/>
                      <a:pt x="339256" y="109953"/>
                    </a:cubicBezTo>
                    <a:cubicBezTo>
                      <a:pt x="335710" y="99316"/>
                      <a:pt x="330296" y="91840"/>
                      <a:pt x="336605" y="80799"/>
                    </a:cubicBezTo>
                    <a:cubicBezTo>
                      <a:pt x="339022" y="76569"/>
                      <a:pt x="348427" y="74208"/>
                      <a:pt x="352508" y="72847"/>
                    </a:cubicBezTo>
                    <a:cubicBezTo>
                      <a:pt x="360459" y="73731"/>
                      <a:pt x="368772" y="72968"/>
                      <a:pt x="376362" y="75498"/>
                    </a:cubicBezTo>
                    <a:cubicBezTo>
                      <a:pt x="382874" y="77669"/>
                      <a:pt x="385371" y="87157"/>
                      <a:pt x="389614" y="91400"/>
                    </a:cubicBezTo>
                    <a:cubicBezTo>
                      <a:pt x="391866" y="93652"/>
                      <a:pt x="394915" y="94934"/>
                      <a:pt x="397565" y="96701"/>
                    </a:cubicBezTo>
                    <a:lnTo>
                      <a:pt x="439972" y="94051"/>
                    </a:lnTo>
                    <a:cubicBezTo>
                      <a:pt x="445985" y="91946"/>
                      <a:pt x="450574" y="78148"/>
                      <a:pt x="450574" y="78148"/>
                    </a:cubicBezTo>
                    <a:cubicBezTo>
                      <a:pt x="451457" y="75498"/>
                      <a:pt x="451867" y="72639"/>
                      <a:pt x="453224" y="70197"/>
                    </a:cubicBezTo>
                    <a:cubicBezTo>
                      <a:pt x="456318" y="64628"/>
                      <a:pt x="461811" y="60338"/>
                      <a:pt x="463826" y="54294"/>
                    </a:cubicBezTo>
                    <a:cubicBezTo>
                      <a:pt x="464710" y="51644"/>
                      <a:pt x="465120" y="48785"/>
                      <a:pt x="466477" y="46343"/>
                    </a:cubicBezTo>
                    <a:cubicBezTo>
                      <a:pt x="469571" y="40774"/>
                      <a:pt x="471777" y="33974"/>
                      <a:pt x="477078" y="30440"/>
                    </a:cubicBezTo>
                    <a:cubicBezTo>
                      <a:pt x="486500" y="24159"/>
                      <a:pt x="477079" y="5262"/>
                      <a:pt x="479729" y="128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7" name="Forma libre 16"/>
              <p:cNvSpPr/>
              <p:nvPr/>
            </p:nvSpPr>
            <p:spPr>
              <a:xfrm>
                <a:off x="3443111" y="3055373"/>
                <a:ext cx="2352516" cy="1450542"/>
              </a:xfrm>
              <a:custGeom>
                <a:avLst/>
                <a:gdLst>
                  <a:gd name="connsiteX0" fmla="*/ 42940 w 2352518"/>
                  <a:gd name="connsiteY0" fmla="*/ 203931 h 1450541"/>
                  <a:gd name="connsiteX1" fmla="*/ 85700 w 2352518"/>
                  <a:gd name="connsiteY1" fmla="*/ 203931 h 1450541"/>
                  <a:gd name="connsiteX2" fmla="*/ 95567 w 2352518"/>
                  <a:gd name="connsiteY2" fmla="*/ 210509 h 1450541"/>
                  <a:gd name="connsiteX3" fmla="*/ 128460 w 2352518"/>
                  <a:gd name="connsiteY3" fmla="*/ 207220 h 1450541"/>
                  <a:gd name="connsiteX4" fmla="*/ 138327 w 2352518"/>
                  <a:gd name="connsiteY4" fmla="*/ 200642 h 1450541"/>
                  <a:gd name="connsiteX5" fmla="*/ 158062 w 2352518"/>
                  <a:gd name="connsiteY5" fmla="*/ 194063 h 1450541"/>
                  <a:gd name="connsiteX6" fmla="*/ 181087 w 2352518"/>
                  <a:gd name="connsiteY6" fmla="*/ 187485 h 1450541"/>
                  <a:gd name="connsiteX7" fmla="*/ 200822 w 2352518"/>
                  <a:gd name="connsiteY7" fmla="*/ 177617 h 1450541"/>
                  <a:gd name="connsiteX8" fmla="*/ 210690 w 2352518"/>
                  <a:gd name="connsiteY8" fmla="*/ 184196 h 1450541"/>
                  <a:gd name="connsiteX9" fmla="*/ 213979 w 2352518"/>
                  <a:gd name="connsiteY9" fmla="*/ 194063 h 1450541"/>
                  <a:gd name="connsiteX10" fmla="*/ 243582 w 2352518"/>
                  <a:gd name="connsiteY10" fmla="*/ 203931 h 1450541"/>
                  <a:gd name="connsiteX11" fmla="*/ 260028 w 2352518"/>
                  <a:gd name="connsiteY11" fmla="*/ 200642 h 1450541"/>
                  <a:gd name="connsiteX12" fmla="*/ 263317 w 2352518"/>
                  <a:gd name="connsiteY12" fmla="*/ 190774 h 1450541"/>
                  <a:gd name="connsiteX13" fmla="*/ 269896 w 2352518"/>
                  <a:gd name="connsiteY13" fmla="*/ 180907 h 1450541"/>
                  <a:gd name="connsiteX14" fmla="*/ 279763 w 2352518"/>
                  <a:gd name="connsiteY14" fmla="*/ 177617 h 1450541"/>
                  <a:gd name="connsiteX15" fmla="*/ 302788 w 2352518"/>
                  <a:gd name="connsiteY15" fmla="*/ 174328 h 1450541"/>
                  <a:gd name="connsiteX16" fmla="*/ 325812 w 2352518"/>
                  <a:gd name="connsiteY16" fmla="*/ 167750 h 1450541"/>
                  <a:gd name="connsiteX17" fmla="*/ 338969 w 2352518"/>
                  <a:gd name="connsiteY17" fmla="*/ 164460 h 1450541"/>
                  <a:gd name="connsiteX18" fmla="*/ 358704 w 2352518"/>
                  <a:gd name="connsiteY18" fmla="*/ 157882 h 1450541"/>
                  <a:gd name="connsiteX19" fmla="*/ 378439 w 2352518"/>
                  <a:gd name="connsiteY19" fmla="*/ 148014 h 1450541"/>
                  <a:gd name="connsiteX20" fmla="*/ 417910 w 2352518"/>
                  <a:gd name="connsiteY20" fmla="*/ 138147 h 1450541"/>
                  <a:gd name="connsiteX21" fmla="*/ 424488 w 2352518"/>
                  <a:gd name="connsiteY21" fmla="*/ 131568 h 1450541"/>
                  <a:gd name="connsiteX22" fmla="*/ 447513 w 2352518"/>
                  <a:gd name="connsiteY22" fmla="*/ 118412 h 1450541"/>
                  <a:gd name="connsiteX23" fmla="*/ 483694 w 2352518"/>
                  <a:gd name="connsiteY23" fmla="*/ 115122 h 1450541"/>
                  <a:gd name="connsiteX24" fmla="*/ 496851 w 2352518"/>
                  <a:gd name="connsiteY24" fmla="*/ 111833 h 1450541"/>
                  <a:gd name="connsiteX25" fmla="*/ 516586 w 2352518"/>
                  <a:gd name="connsiteY25" fmla="*/ 105255 h 1450541"/>
                  <a:gd name="connsiteX26" fmla="*/ 533032 w 2352518"/>
                  <a:gd name="connsiteY26" fmla="*/ 108544 h 1450541"/>
                  <a:gd name="connsiteX27" fmla="*/ 536321 w 2352518"/>
                  <a:gd name="connsiteY27" fmla="*/ 118412 h 1450541"/>
                  <a:gd name="connsiteX28" fmla="*/ 556057 w 2352518"/>
                  <a:gd name="connsiteY28" fmla="*/ 124990 h 1450541"/>
                  <a:gd name="connsiteX29" fmla="*/ 569214 w 2352518"/>
                  <a:gd name="connsiteY29" fmla="*/ 118412 h 1450541"/>
                  <a:gd name="connsiteX30" fmla="*/ 588949 w 2352518"/>
                  <a:gd name="connsiteY30" fmla="*/ 101965 h 1450541"/>
                  <a:gd name="connsiteX31" fmla="*/ 608684 w 2352518"/>
                  <a:gd name="connsiteY31" fmla="*/ 95387 h 1450541"/>
                  <a:gd name="connsiteX32" fmla="*/ 618552 w 2352518"/>
                  <a:gd name="connsiteY32" fmla="*/ 92098 h 1450541"/>
                  <a:gd name="connsiteX33" fmla="*/ 628419 w 2352518"/>
                  <a:gd name="connsiteY33" fmla="*/ 88809 h 1450541"/>
                  <a:gd name="connsiteX34" fmla="*/ 644865 w 2352518"/>
                  <a:gd name="connsiteY34" fmla="*/ 75652 h 1450541"/>
                  <a:gd name="connsiteX35" fmla="*/ 651444 w 2352518"/>
                  <a:gd name="connsiteY35" fmla="*/ 69073 h 1450541"/>
                  <a:gd name="connsiteX36" fmla="*/ 658022 w 2352518"/>
                  <a:gd name="connsiteY36" fmla="*/ 59206 h 1450541"/>
                  <a:gd name="connsiteX37" fmla="*/ 667890 w 2352518"/>
                  <a:gd name="connsiteY37" fmla="*/ 55917 h 1450541"/>
                  <a:gd name="connsiteX38" fmla="*/ 707360 w 2352518"/>
                  <a:gd name="connsiteY38" fmla="*/ 62495 h 1450541"/>
                  <a:gd name="connsiteX39" fmla="*/ 713939 w 2352518"/>
                  <a:gd name="connsiteY39" fmla="*/ 69073 h 1450541"/>
                  <a:gd name="connsiteX40" fmla="*/ 753409 w 2352518"/>
                  <a:gd name="connsiteY40" fmla="*/ 65784 h 1450541"/>
                  <a:gd name="connsiteX41" fmla="*/ 766566 w 2352518"/>
                  <a:gd name="connsiteY41" fmla="*/ 52627 h 1450541"/>
                  <a:gd name="connsiteX42" fmla="*/ 796169 w 2352518"/>
                  <a:gd name="connsiteY42" fmla="*/ 49338 h 1450541"/>
                  <a:gd name="connsiteX43" fmla="*/ 825772 w 2352518"/>
                  <a:gd name="connsiteY43" fmla="*/ 39471 h 1450541"/>
                  <a:gd name="connsiteX44" fmla="*/ 835639 w 2352518"/>
                  <a:gd name="connsiteY44" fmla="*/ 36181 h 1450541"/>
                  <a:gd name="connsiteX45" fmla="*/ 855375 w 2352518"/>
                  <a:gd name="connsiteY45" fmla="*/ 26314 h 1450541"/>
                  <a:gd name="connsiteX46" fmla="*/ 861953 w 2352518"/>
                  <a:gd name="connsiteY46" fmla="*/ 19735 h 1450541"/>
                  <a:gd name="connsiteX47" fmla="*/ 904713 w 2352518"/>
                  <a:gd name="connsiteY47" fmla="*/ 13157 h 1450541"/>
                  <a:gd name="connsiteX48" fmla="*/ 947473 w 2352518"/>
                  <a:gd name="connsiteY48" fmla="*/ 6578 h 1450541"/>
                  <a:gd name="connsiteX49" fmla="*/ 973786 w 2352518"/>
                  <a:gd name="connsiteY49" fmla="*/ 0 h 1450541"/>
                  <a:gd name="connsiteX50" fmla="*/ 990232 w 2352518"/>
                  <a:gd name="connsiteY50" fmla="*/ 3289 h 1450541"/>
                  <a:gd name="connsiteX51" fmla="*/ 986943 w 2352518"/>
                  <a:gd name="connsiteY51" fmla="*/ 13157 h 1450541"/>
                  <a:gd name="connsiteX52" fmla="*/ 990232 w 2352518"/>
                  <a:gd name="connsiteY52" fmla="*/ 29603 h 1450541"/>
                  <a:gd name="connsiteX53" fmla="*/ 996811 w 2352518"/>
                  <a:gd name="connsiteY53" fmla="*/ 36181 h 1450541"/>
                  <a:gd name="connsiteX54" fmla="*/ 1003389 w 2352518"/>
                  <a:gd name="connsiteY54" fmla="*/ 46049 h 1450541"/>
                  <a:gd name="connsiteX55" fmla="*/ 1006678 w 2352518"/>
                  <a:gd name="connsiteY55" fmla="*/ 55917 h 1450541"/>
                  <a:gd name="connsiteX56" fmla="*/ 1026414 w 2352518"/>
                  <a:gd name="connsiteY56" fmla="*/ 65784 h 1450541"/>
                  <a:gd name="connsiteX57" fmla="*/ 1029703 w 2352518"/>
                  <a:gd name="connsiteY57" fmla="*/ 78941 h 1450541"/>
                  <a:gd name="connsiteX58" fmla="*/ 1102065 w 2352518"/>
                  <a:gd name="connsiteY58" fmla="*/ 82230 h 1450541"/>
                  <a:gd name="connsiteX59" fmla="*/ 1111933 w 2352518"/>
                  <a:gd name="connsiteY59" fmla="*/ 85519 h 1450541"/>
                  <a:gd name="connsiteX60" fmla="*/ 1121801 w 2352518"/>
                  <a:gd name="connsiteY60" fmla="*/ 92098 h 1450541"/>
                  <a:gd name="connsiteX61" fmla="*/ 1157982 w 2352518"/>
                  <a:gd name="connsiteY61" fmla="*/ 101965 h 1450541"/>
                  <a:gd name="connsiteX62" fmla="*/ 1177717 w 2352518"/>
                  <a:gd name="connsiteY62" fmla="*/ 115122 h 1450541"/>
                  <a:gd name="connsiteX63" fmla="*/ 1184296 w 2352518"/>
                  <a:gd name="connsiteY63" fmla="*/ 121701 h 1450541"/>
                  <a:gd name="connsiteX64" fmla="*/ 1204031 w 2352518"/>
                  <a:gd name="connsiteY64" fmla="*/ 128279 h 1450541"/>
                  <a:gd name="connsiteX65" fmla="*/ 1230344 w 2352518"/>
                  <a:gd name="connsiteY65" fmla="*/ 115122 h 1450541"/>
                  <a:gd name="connsiteX66" fmla="*/ 1223766 w 2352518"/>
                  <a:gd name="connsiteY66" fmla="*/ 95387 h 1450541"/>
                  <a:gd name="connsiteX67" fmla="*/ 1233634 w 2352518"/>
                  <a:gd name="connsiteY67" fmla="*/ 88809 h 1450541"/>
                  <a:gd name="connsiteX68" fmla="*/ 1292839 w 2352518"/>
                  <a:gd name="connsiteY68" fmla="*/ 82230 h 1450541"/>
                  <a:gd name="connsiteX69" fmla="*/ 1305996 w 2352518"/>
                  <a:gd name="connsiteY69" fmla="*/ 75652 h 1450541"/>
                  <a:gd name="connsiteX70" fmla="*/ 1329021 w 2352518"/>
                  <a:gd name="connsiteY70" fmla="*/ 72363 h 1450541"/>
                  <a:gd name="connsiteX71" fmla="*/ 1342178 w 2352518"/>
                  <a:gd name="connsiteY71" fmla="*/ 69073 h 1450541"/>
                  <a:gd name="connsiteX72" fmla="*/ 1352045 w 2352518"/>
                  <a:gd name="connsiteY72" fmla="*/ 62495 h 1450541"/>
                  <a:gd name="connsiteX73" fmla="*/ 1358624 w 2352518"/>
                  <a:gd name="connsiteY73" fmla="*/ 55917 h 1450541"/>
                  <a:gd name="connsiteX74" fmla="*/ 1401383 w 2352518"/>
                  <a:gd name="connsiteY74" fmla="*/ 52627 h 1450541"/>
                  <a:gd name="connsiteX75" fmla="*/ 1411251 w 2352518"/>
                  <a:gd name="connsiteY75" fmla="*/ 49338 h 1450541"/>
                  <a:gd name="connsiteX76" fmla="*/ 1430986 w 2352518"/>
                  <a:gd name="connsiteY76" fmla="*/ 39471 h 1450541"/>
                  <a:gd name="connsiteX77" fmla="*/ 1467167 w 2352518"/>
                  <a:gd name="connsiteY77" fmla="*/ 42760 h 1450541"/>
                  <a:gd name="connsiteX78" fmla="*/ 1480324 w 2352518"/>
                  <a:gd name="connsiteY78" fmla="*/ 46049 h 1450541"/>
                  <a:gd name="connsiteX79" fmla="*/ 1500060 w 2352518"/>
                  <a:gd name="connsiteY79" fmla="*/ 52627 h 1450541"/>
                  <a:gd name="connsiteX80" fmla="*/ 1506638 w 2352518"/>
                  <a:gd name="connsiteY80" fmla="*/ 72363 h 1450541"/>
                  <a:gd name="connsiteX81" fmla="*/ 1500060 w 2352518"/>
                  <a:gd name="connsiteY81" fmla="*/ 111833 h 1450541"/>
                  <a:gd name="connsiteX82" fmla="*/ 1503349 w 2352518"/>
                  <a:gd name="connsiteY82" fmla="*/ 144725 h 1450541"/>
                  <a:gd name="connsiteX83" fmla="*/ 1516506 w 2352518"/>
                  <a:gd name="connsiteY83" fmla="*/ 164460 h 1450541"/>
                  <a:gd name="connsiteX84" fmla="*/ 1526373 w 2352518"/>
                  <a:gd name="connsiteY84" fmla="*/ 180907 h 1450541"/>
                  <a:gd name="connsiteX85" fmla="*/ 1529662 w 2352518"/>
                  <a:gd name="connsiteY85" fmla="*/ 190774 h 1450541"/>
                  <a:gd name="connsiteX86" fmla="*/ 1536241 w 2352518"/>
                  <a:gd name="connsiteY86" fmla="*/ 197353 h 1450541"/>
                  <a:gd name="connsiteX87" fmla="*/ 1549398 w 2352518"/>
                  <a:gd name="connsiteY87" fmla="*/ 213799 h 1450541"/>
                  <a:gd name="connsiteX88" fmla="*/ 1572422 w 2352518"/>
                  <a:gd name="connsiteY88" fmla="*/ 220377 h 1450541"/>
                  <a:gd name="connsiteX89" fmla="*/ 1595447 w 2352518"/>
                  <a:gd name="connsiteY89" fmla="*/ 230245 h 1450541"/>
                  <a:gd name="connsiteX90" fmla="*/ 1605314 w 2352518"/>
                  <a:gd name="connsiteY90" fmla="*/ 233534 h 1450541"/>
                  <a:gd name="connsiteX91" fmla="*/ 1641496 w 2352518"/>
                  <a:gd name="connsiteY91" fmla="*/ 233534 h 1450541"/>
                  <a:gd name="connsiteX92" fmla="*/ 1651363 w 2352518"/>
                  <a:gd name="connsiteY92" fmla="*/ 240112 h 1450541"/>
                  <a:gd name="connsiteX93" fmla="*/ 1667809 w 2352518"/>
                  <a:gd name="connsiteY93" fmla="*/ 256558 h 1450541"/>
                  <a:gd name="connsiteX94" fmla="*/ 1687544 w 2352518"/>
                  <a:gd name="connsiteY94" fmla="*/ 263137 h 1450541"/>
                  <a:gd name="connsiteX95" fmla="*/ 1825691 w 2352518"/>
                  <a:gd name="connsiteY95" fmla="*/ 259848 h 1450541"/>
                  <a:gd name="connsiteX96" fmla="*/ 1861873 w 2352518"/>
                  <a:gd name="connsiteY96" fmla="*/ 249980 h 1450541"/>
                  <a:gd name="connsiteX97" fmla="*/ 1871740 w 2352518"/>
                  <a:gd name="connsiteY97" fmla="*/ 246691 h 1450541"/>
                  <a:gd name="connsiteX98" fmla="*/ 1924367 w 2352518"/>
                  <a:gd name="connsiteY98" fmla="*/ 249980 h 1450541"/>
                  <a:gd name="connsiteX99" fmla="*/ 1940814 w 2352518"/>
                  <a:gd name="connsiteY99" fmla="*/ 263137 h 1450541"/>
                  <a:gd name="connsiteX100" fmla="*/ 1960549 w 2352518"/>
                  <a:gd name="connsiteY100" fmla="*/ 276294 h 1450541"/>
                  <a:gd name="connsiteX101" fmla="*/ 1990152 w 2352518"/>
                  <a:gd name="connsiteY101" fmla="*/ 286161 h 1450541"/>
                  <a:gd name="connsiteX102" fmla="*/ 2000019 w 2352518"/>
                  <a:gd name="connsiteY102" fmla="*/ 289450 h 1450541"/>
                  <a:gd name="connsiteX103" fmla="*/ 2019755 w 2352518"/>
                  <a:gd name="connsiteY103" fmla="*/ 302607 h 1450541"/>
                  <a:gd name="connsiteX104" fmla="*/ 2026333 w 2352518"/>
                  <a:gd name="connsiteY104" fmla="*/ 309186 h 1450541"/>
                  <a:gd name="connsiteX105" fmla="*/ 2046068 w 2352518"/>
                  <a:gd name="connsiteY105" fmla="*/ 315764 h 1450541"/>
                  <a:gd name="connsiteX106" fmla="*/ 2075671 w 2352518"/>
                  <a:gd name="connsiteY106" fmla="*/ 312475 h 1450541"/>
                  <a:gd name="connsiteX107" fmla="*/ 2095406 w 2352518"/>
                  <a:gd name="connsiteY107" fmla="*/ 305896 h 1450541"/>
                  <a:gd name="connsiteX108" fmla="*/ 2134877 w 2352518"/>
                  <a:gd name="connsiteY108" fmla="*/ 315764 h 1450541"/>
                  <a:gd name="connsiteX109" fmla="*/ 2141455 w 2352518"/>
                  <a:gd name="connsiteY109" fmla="*/ 325632 h 1450541"/>
                  <a:gd name="connsiteX110" fmla="*/ 2154612 w 2352518"/>
                  <a:gd name="connsiteY110" fmla="*/ 338789 h 1450541"/>
                  <a:gd name="connsiteX111" fmla="*/ 2161191 w 2352518"/>
                  <a:gd name="connsiteY111" fmla="*/ 345367 h 1450541"/>
                  <a:gd name="connsiteX112" fmla="*/ 2200661 w 2352518"/>
                  <a:gd name="connsiteY112" fmla="*/ 351945 h 1450541"/>
                  <a:gd name="connsiteX113" fmla="*/ 2217107 w 2352518"/>
                  <a:gd name="connsiteY113" fmla="*/ 368391 h 1450541"/>
                  <a:gd name="connsiteX114" fmla="*/ 2249999 w 2352518"/>
                  <a:gd name="connsiteY114" fmla="*/ 394705 h 1450541"/>
                  <a:gd name="connsiteX115" fmla="*/ 2269734 w 2352518"/>
                  <a:gd name="connsiteY115" fmla="*/ 407862 h 1450541"/>
                  <a:gd name="connsiteX116" fmla="*/ 2302626 w 2352518"/>
                  <a:gd name="connsiteY116" fmla="*/ 434176 h 1450541"/>
                  <a:gd name="connsiteX117" fmla="*/ 2342097 w 2352518"/>
                  <a:gd name="connsiteY117" fmla="*/ 440754 h 1450541"/>
                  <a:gd name="connsiteX118" fmla="*/ 2351965 w 2352518"/>
                  <a:gd name="connsiteY118" fmla="*/ 447332 h 1450541"/>
                  <a:gd name="connsiteX119" fmla="*/ 2348675 w 2352518"/>
                  <a:gd name="connsiteY119" fmla="*/ 490092 h 1450541"/>
                  <a:gd name="connsiteX120" fmla="*/ 2345386 w 2352518"/>
                  <a:gd name="connsiteY120" fmla="*/ 499960 h 1450541"/>
                  <a:gd name="connsiteX121" fmla="*/ 2335519 w 2352518"/>
                  <a:gd name="connsiteY121" fmla="*/ 509827 h 1450541"/>
                  <a:gd name="connsiteX122" fmla="*/ 2325651 w 2352518"/>
                  <a:gd name="connsiteY122" fmla="*/ 529563 h 1450541"/>
                  <a:gd name="connsiteX123" fmla="*/ 2322362 w 2352518"/>
                  <a:gd name="connsiteY123" fmla="*/ 539430 h 1450541"/>
                  <a:gd name="connsiteX124" fmla="*/ 2315783 w 2352518"/>
                  <a:gd name="connsiteY124" fmla="*/ 546009 h 1450541"/>
                  <a:gd name="connsiteX125" fmla="*/ 2309205 w 2352518"/>
                  <a:gd name="connsiteY125" fmla="*/ 555876 h 1450541"/>
                  <a:gd name="connsiteX126" fmla="*/ 2292759 w 2352518"/>
                  <a:gd name="connsiteY126" fmla="*/ 569033 h 1450541"/>
                  <a:gd name="connsiteX127" fmla="*/ 2273024 w 2352518"/>
                  <a:gd name="connsiteY127" fmla="*/ 588768 h 1450541"/>
                  <a:gd name="connsiteX128" fmla="*/ 2259867 w 2352518"/>
                  <a:gd name="connsiteY128" fmla="*/ 608504 h 1450541"/>
                  <a:gd name="connsiteX129" fmla="*/ 2246710 w 2352518"/>
                  <a:gd name="connsiteY129" fmla="*/ 628239 h 1450541"/>
                  <a:gd name="connsiteX130" fmla="*/ 2240132 w 2352518"/>
                  <a:gd name="connsiteY130" fmla="*/ 638107 h 1450541"/>
                  <a:gd name="connsiteX131" fmla="*/ 2230264 w 2352518"/>
                  <a:gd name="connsiteY131" fmla="*/ 657842 h 1450541"/>
                  <a:gd name="connsiteX132" fmla="*/ 2207239 w 2352518"/>
                  <a:gd name="connsiteY132" fmla="*/ 677577 h 1450541"/>
                  <a:gd name="connsiteX133" fmla="*/ 2190793 w 2352518"/>
                  <a:gd name="connsiteY133" fmla="*/ 707180 h 1450541"/>
                  <a:gd name="connsiteX134" fmla="*/ 2177637 w 2352518"/>
                  <a:gd name="connsiteY134" fmla="*/ 726915 h 1450541"/>
                  <a:gd name="connsiteX135" fmla="*/ 2171058 w 2352518"/>
                  <a:gd name="connsiteY135" fmla="*/ 733494 h 1450541"/>
                  <a:gd name="connsiteX136" fmla="*/ 2164480 w 2352518"/>
                  <a:gd name="connsiteY136" fmla="*/ 743361 h 1450541"/>
                  <a:gd name="connsiteX137" fmla="*/ 2148034 w 2352518"/>
                  <a:gd name="connsiteY137" fmla="*/ 759807 h 1450541"/>
                  <a:gd name="connsiteX138" fmla="*/ 2134877 w 2352518"/>
                  <a:gd name="connsiteY138" fmla="*/ 776253 h 1450541"/>
                  <a:gd name="connsiteX139" fmla="*/ 2111852 w 2352518"/>
                  <a:gd name="connsiteY139" fmla="*/ 802567 h 1450541"/>
                  <a:gd name="connsiteX140" fmla="*/ 2092117 w 2352518"/>
                  <a:gd name="connsiteY140" fmla="*/ 828881 h 1450541"/>
                  <a:gd name="connsiteX141" fmla="*/ 2082250 w 2352518"/>
                  <a:gd name="connsiteY141" fmla="*/ 835459 h 1450541"/>
                  <a:gd name="connsiteX142" fmla="*/ 2078960 w 2352518"/>
                  <a:gd name="connsiteY142" fmla="*/ 845327 h 1450541"/>
                  <a:gd name="connsiteX143" fmla="*/ 2062514 w 2352518"/>
                  <a:gd name="connsiteY143" fmla="*/ 861773 h 1450541"/>
                  <a:gd name="connsiteX144" fmla="*/ 2055936 w 2352518"/>
                  <a:gd name="connsiteY144" fmla="*/ 874930 h 1450541"/>
                  <a:gd name="connsiteX145" fmla="*/ 2049357 w 2352518"/>
                  <a:gd name="connsiteY145" fmla="*/ 884797 h 1450541"/>
                  <a:gd name="connsiteX146" fmla="*/ 2046068 w 2352518"/>
                  <a:gd name="connsiteY146" fmla="*/ 894665 h 1450541"/>
                  <a:gd name="connsiteX147" fmla="*/ 2029622 w 2352518"/>
                  <a:gd name="connsiteY147" fmla="*/ 914400 h 1450541"/>
                  <a:gd name="connsiteX148" fmla="*/ 2023044 w 2352518"/>
                  <a:gd name="connsiteY148" fmla="*/ 927557 h 1450541"/>
                  <a:gd name="connsiteX149" fmla="*/ 2016465 w 2352518"/>
                  <a:gd name="connsiteY149" fmla="*/ 934135 h 1450541"/>
                  <a:gd name="connsiteX150" fmla="*/ 2003308 w 2352518"/>
                  <a:gd name="connsiteY150" fmla="*/ 950581 h 1450541"/>
                  <a:gd name="connsiteX151" fmla="*/ 1983573 w 2352518"/>
                  <a:gd name="connsiteY151" fmla="*/ 983473 h 1450541"/>
                  <a:gd name="connsiteX152" fmla="*/ 1970416 w 2352518"/>
                  <a:gd name="connsiteY152" fmla="*/ 999919 h 1450541"/>
                  <a:gd name="connsiteX153" fmla="*/ 1960549 w 2352518"/>
                  <a:gd name="connsiteY153" fmla="*/ 1003209 h 1450541"/>
                  <a:gd name="connsiteX154" fmla="*/ 1940814 w 2352518"/>
                  <a:gd name="connsiteY154" fmla="*/ 1013076 h 1450541"/>
                  <a:gd name="connsiteX155" fmla="*/ 1924367 w 2352518"/>
                  <a:gd name="connsiteY155" fmla="*/ 1026233 h 1450541"/>
                  <a:gd name="connsiteX156" fmla="*/ 1907921 w 2352518"/>
                  <a:gd name="connsiteY156" fmla="*/ 1042679 h 1450541"/>
                  <a:gd name="connsiteX157" fmla="*/ 1891475 w 2352518"/>
                  <a:gd name="connsiteY157" fmla="*/ 1059125 h 1450541"/>
                  <a:gd name="connsiteX158" fmla="*/ 1875029 w 2352518"/>
                  <a:gd name="connsiteY158" fmla="*/ 1075571 h 1450541"/>
                  <a:gd name="connsiteX159" fmla="*/ 1861873 w 2352518"/>
                  <a:gd name="connsiteY159" fmla="*/ 1082150 h 1450541"/>
                  <a:gd name="connsiteX160" fmla="*/ 1842137 w 2352518"/>
                  <a:gd name="connsiteY160" fmla="*/ 1095307 h 1450541"/>
                  <a:gd name="connsiteX161" fmla="*/ 1832270 w 2352518"/>
                  <a:gd name="connsiteY161" fmla="*/ 1101885 h 1450541"/>
                  <a:gd name="connsiteX162" fmla="*/ 1822402 w 2352518"/>
                  <a:gd name="connsiteY162" fmla="*/ 1105174 h 1450541"/>
                  <a:gd name="connsiteX163" fmla="*/ 1815824 w 2352518"/>
                  <a:gd name="connsiteY163" fmla="*/ 1115042 h 1450541"/>
                  <a:gd name="connsiteX164" fmla="*/ 1792799 w 2352518"/>
                  <a:gd name="connsiteY164" fmla="*/ 1134777 h 1450541"/>
                  <a:gd name="connsiteX165" fmla="*/ 1779642 w 2352518"/>
                  <a:gd name="connsiteY165" fmla="*/ 1151223 h 1450541"/>
                  <a:gd name="connsiteX166" fmla="*/ 1769775 w 2352518"/>
                  <a:gd name="connsiteY166" fmla="*/ 1154512 h 1450541"/>
                  <a:gd name="connsiteX167" fmla="*/ 1753329 w 2352518"/>
                  <a:gd name="connsiteY167" fmla="*/ 1164380 h 1450541"/>
                  <a:gd name="connsiteX168" fmla="*/ 1736883 w 2352518"/>
                  <a:gd name="connsiteY168" fmla="*/ 1177537 h 1450541"/>
                  <a:gd name="connsiteX169" fmla="*/ 1723726 w 2352518"/>
                  <a:gd name="connsiteY169" fmla="*/ 1184115 h 1450541"/>
                  <a:gd name="connsiteX170" fmla="*/ 1703991 w 2352518"/>
                  <a:gd name="connsiteY170" fmla="*/ 1197272 h 1450541"/>
                  <a:gd name="connsiteX171" fmla="*/ 1697412 w 2352518"/>
                  <a:gd name="connsiteY171" fmla="*/ 1207140 h 1450541"/>
                  <a:gd name="connsiteX172" fmla="*/ 1694123 w 2352518"/>
                  <a:gd name="connsiteY172" fmla="*/ 1217007 h 1450541"/>
                  <a:gd name="connsiteX173" fmla="*/ 1674388 w 2352518"/>
                  <a:gd name="connsiteY173" fmla="*/ 1230164 h 1450541"/>
                  <a:gd name="connsiteX174" fmla="*/ 1664520 w 2352518"/>
                  <a:gd name="connsiteY174" fmla="*/ 1236742 h 1450541"/>
                  <a:gd name="connsiteX175" fmla="*/ 1631628 w 2352518"/>
                  <a:gd name="connsiteY175" fmla="*/ 1256478 h 1450541"/>
                  <a:gd name="connsiteX176" fmla="*/ 1605314 w 2352518"/>
                  <a:gd name="connsiteY176" fmla="*/ 1279502 h 1450541"/>
                  <a:gd name="connsiteX177" fmla="*/ 1598736 w 2352518"/>
                  <a:gd name="connsiteY177" fmla="*/ 1286081 h 1450541"/>
                  <a:gd name="connsiteX178" fmla="*/ 1588868 w 2352518"/>
                  <a:gd name="connsiteY178" fmla="*/ 1289370 h 1450541"/>
                  <a:gd name="connsiteX179" fmla="*/ 1562555 w 2352518"/>
                  <a:gd name="connsiteY179" fmla="*/ 1312394 h 1450541"/>
                  <a:gd name="connsiteX180" fmla="*/ 1546108 w 2352518"/>
                  <a:gd name="connsiteY180" fmla="*/ 1325551 h 1450541"/>
                  <a:gd name="connsiteX181" fmla="*/ 1539530 w 2352518"/>
                  <a:gd name="connsiteY181" fmla="*/ 1332130 h 1450541"/>
                  <a:gd name="connsiteX182" fmla="*/ 1529662 w 2352518"/>
                  <a:gd name="connsiteY182" fmla="*/ 1338708 h 1450541"/>
                  <a:gd name="connsiteX183" fmla="*/ 1509927 w 2352518"/>
                  <a:gd name="connsiteY183" fmla="*/ 1351865 h 1450541"/>
                  <a:gd name="connsiteX184" fmla="*/ 1480324 w 2352518"/>
                  <a:gd name="connsiteY184" fmla="*/ 1384757 h 1450541"/>
                  <a:gd name="connsiteX185" fmla="*/ 1470457 w 2352518"/>
                  <a:gd name="connsiteY185" fmla="*/ 1391335 h 1450541"/>
                  <a:gd name="connsiteX186" fmla="*/ 1463878 w 2352518"/>
                  <a:gd name="connsiteY186" fmla="*/ 1397914 h 1450541"/>
                  <a:gd name="connsiteX187" fmla="*/ 1454011 w 2352518"/>
                  <a:gd name="connsiteY187" fmla="*/ 1401203 h 1450541"/>
                  <a:gd name="connsiteX188" fmla="*/ 1434275 w 2352518"/>
                  <a:gd name="connsiteY188" fmla="*/ 1411071 h 1450541"/>
                  <a:gd name="connsiteX189" fmla="*/ 1427697 w 2352518"/>
                  <a:gd name="connsiteY189" fmla="*/ 1420938 h 1450541"/>
                  <a:gd name="connsiteX190" fmla="*/ 1404673 w 2352518"/>
                  <a:gd name="connsiteY190" fmla="*/ 1430806 h 1450541"/>
                  <a:gd name="connsiteX191" fmla="*/ 1388226 w 2352518"/>
                  <a:gd name="connsiteY191" fmla="*/ 1440673 h 1450541"/>
                  <a:gd name="connsiteX192" fmla="*/ 1371780 w 2352518"/>
                  <a:gd name="connsiteY192" fmla="*/ 1450541 h 1450541"/>
                  <a:gd name="connsiteX193" fmla="*/ 1309285 w 2352518"/>
                  <a:gd name="connsiteY193" fmla="*/ 1440673 h 1450541"/>
                  <a:gd name="connsiteX194" fmla="*/ 1305996 w 2352518"/>
                  <a:gd name="connsiteY194" fmla="*/ 1427517 h 1450541"/>
                  <a:gd name="connsiteX195" fmla="*/ 1289550 w 2352518"/>
                  <a:gd name="connsiteY195" fmla="*/ 1414360 h 1450541"/>
                  <a:gd name="connsiteX196" fmla="*/ 1246791 w 2352518"/>
                  <a:gd name="connsiteY196" fmla="*/ 1417649 h 1450541"/>
                  <a:gd name="connsiteX197" fmla="*/ 1223766 w 2352518"/>
                  <a:gd name="connsiteY197" fmla="*/ 1411071 h 1450541"/>
                  <a:gd name="connsiteX198" fmla="*/ 1131668 w 2352518"/>
                  <a:gd name="connsiteY198" fmla="*/ 1407781 h 1450541"/>
                  <a:gd name="connsiteX199" fmla="*/ 1111933 w 2352518"/>
                  <a:gd name="connsiteY199" fmla="*/ 1401203 h 1450541"/>
                  <a:gd name="connsiteX200" fmla="*/ 1095487 w 2352518"/>
                  <a:gd name="connsiteY200" fmla="*/ 1388046 h 1450541"/>
                  <a:gd name="connsiteX201" fmla="*/ 1075752 w 2352518"/>
                  <a:gd name="connsiteY201" fmla="*/ 1358443 h 1450541"/>
                  <a:gd name="connsiteX202" fmla="*/ 1069173 w 2352518"/>
                  <a:gd name="connsiteY202" fmla="*/ 1348576 h 1450541"/>
                  <a:gd name="connsiteX203" fmla="*/ 1062595 w 2352518"/>
                  <a:gd name="connsiteY203" fmla="*/ 1338708 h 1450541"/>
                  <a:gd name="connsiteX204" fmla="*/ 1059306 w 2352518"/>
                  <a:gd name="connsiteY204" fmla="*/ 1318973 h 1450541"/>
                  <a:gd name="connsiteX205" fmla="*/ 1049438 w 2352518"/>
                  <a:gd name="connsiteY205" fmla="*/ 1309105 h 1450541"/>
                  <a:gd name="connsiteX206" fmla="*/ 1036281 w 2352518"/>
                  <a:gd name="connsiteY206" fmla="*/ 1299237 h 1450541"/>
                  <a:gd name="connsiteX207" fmla="*/ 1026414 w 2352518"/>
                  <a:gd name="connsiteY207" fmla="*/ 1295948 h 1450541"/>
                  <a:gd name="connsiteX208" fmla="*/ 1016546 w 2352518"/>
                  <a:gd name="connsiteY208" fmla="*/ 1289370 h 1450541"/>
                  <a:gd name="connsiteX209" fmla="*/ 1009967 w 2352518"/>
                  <a:gd name="connsiteY209" fmla="*/ 1269635 h 1450541"/>
                  <a:gd name="connsiteX210" fmla="*/ 1003389 w 2352518"/>
                  <a:gd name="connsiteY210" fmla="*/ 1256478 h 1450541"/>
                  <a:gd name="connsiteX211" fmla="*/ 1000100 w 2352518"/>
                  <a:gd name="connsiteY211" fmla="*/ 1243321 h 1450541"/>
                  <a:gd name="connsiteX212" fmla="*/ 983654 w 2352518"/>
                  <a:gd name="connsiteY212" fmla="*/ 1223586 h 1450541"/>
                  <a:gd name="connsiteX213" fmla="*/ 960629 w 2352518"/>
                  <a:gd name="connsiteY213" fmla="*/ 1197272 h 1450541"/>
                  <a:gd name="connsiteX214" fmla="*/ 940894 w 2352518"/>
                  <a:gd name="connsiteY214" fmla="*/ 1187404 h 1450541"/>
                  <a:gd name="connsiteX215" fmla="*/ 917870 w 2352518"/>
                  <a:gd name="connsiteY215" fmla="*/ 1177537 h 1450541"/>
                  <a:gd name="connsiteX216" fmla="*/ 891556 w 2352518"/>
                  <a:gd name="connsiteY216" fmla="*/ 1157801 h 1450541"/>
                  <a:gd name="connsiteX217" fmla="*/ 881688 w 2352518"/>
                  <a:gd name="connsiteY217" fmla="*/ 1154512 h 1450541"/>
                  <a:gd name="connsiteX218" fmla="*/ 871821 w 2352518"/>
                  <a:gd name="connsiteY218" fmla="*/ 1147934 h 1450541"/>
                  <a:gd name="connsiteX219" fmla="*/ 858664 w 2352518"/>
                  <a:gd name="connsiteY219" fmla="*/ 1144645 h 1450541"/>
                  <a:gd name="connsiteX220" fmla="*/ 848796 w 2352518"/>
                  <a:gd name="connsiteY220" fmla="*/ 1141355 h 1450541"/>
                  <a:gd name="connsiteX221" fmla="*/ 838929 w 2352518"/>
                  <a:gd name="connsiteY221" fmla="*/ 1131488 h 1450541"/>
                  <a:gd name="connsiteX222" fmla="*/ 829061 w 2352518"/>
                  <a:gd name="connsiteY222" fmla="*/ 1124909 h 1450541"/>
                  <a:gd name="connsiteX223" fmla="*/ 825772 w 2352518"/>
                  <a:gd name="connsiteY223" fmla="*/ 1115042 h 1450541"/>
                  <a:gd name="connsiteX224" fmla="*/ 819193 w 2352518"/>
                  <a:gd name="connsiteY224" fmla="*/ 1105174 h 1450541"/>
                  <a:gd name="connsiteX225" fmla="*/ 829061 w 2352518"/>
                  <a:gd name="connsiteY225" fmla="*/ 1101885 h 1450541"/>
                  <a:gd name="connsiteX226" fmla="*/ 819193 w 2352518"/>
                  <a:gd name="connsiteY226" fmla="*/ 1095307 h 1450541"/>
                  <a:gd name="connsiteX227" fmla="*/ 812615 w 2352518"/>
                  <a:gd name="connsiteY227" fmla="*/ 1088728 h 1450541"/>
                  <a:gd name="connsiteX228" fmla="*/ 792880 w 2352518"/>
                  <a:gd name="connsiteY228" fmla="*/ 1082150 h 1450541"/>
                  <a:gd name="connsiteX229" fmla="*/ 783012 w 2352518"/>
                  <a:gd name="connsiteY229" fmla="*/ 1078860 h 1450541"/>
                  <a:gd name="connsiteX230" fmla="*/ 763277 w 2352518"/>
                  <a:gd name="connsiteY230" fmla="*/ 1065704 h 1450541"/>
                  <a:gd name="connsiteX231" fmla="*/ 756698 w 2352518"/>
                  <a:gd name="connsiteY231" fmla="*/ 1055836 h 1450541"/>
                  <a:gd name="connsiteX232" fmla="*/ 733674 w 2352518"/>
                  <a:gd name="connsiteY232" fmla="*/ 1045968 h 1450541"/>
                  <a:gd name="connsiteX233" fmla="*/ 723806 w 2352518"/>
                  <a:gd name="connsiteY233" fmla="*/ 1039390 h 1450541"/>
                  <a:gd name="connsiteX234" fmla="*/ 690914 w 2352518"/>
                  <a:gd name="connsiteY234" fmla="*/ 1029522 h 1450541"/>
                  <a:gd name="connsiteX235" fmla="*/ 681047 w 2352518"/>
                  <a:gd name="connsiteY235" fmla="*/ 1026233 h 1450541"/>
                  <a:gd name="connsiteX236" fmla="*/ 664601 w 2352518"/>
                  <a:gd name="connsiteY236" fmla="*/ 1016365 h 1450541"/>
                  <a:gd name="connsiteX237" fmla="*/ 644865 w 2352518"/>
                  <a:gd name="connsiteY237" fmla="*/ 1003209 h 1450541"/>
                  <a:gd name="connsiteX238" fmla="*/ 634998 w 2352518"/>
                  <a:gd name="connsiteY238" fmla="*/ 996630 h 1450541"/>
                  <a:gd name="connsiteX239" fmla="*/ 625130 w 2352518"/>
                  <a:gd name="connsiteY239" fmla="*/ 990052 h 1450541"/>
                  <a:gd name="connsiteX240" fmla="*/ 618552 w 2352518"/>
                  <a:gd name="connsiteY240" fmla="*/ 980184 h 1450541"/>
                  <a:gd name="connsiteX241" fmla="*/ 556057 w 2352518"/>
                  <a:gd name="connsiteY241" fmla="*/ 970317 h 1450541"/>
                  <a:gd name="connsiteX242" fmla="*/ 536321 w 2352518"/>
                  <a:gd name="connsiteY242" fmla="*/ 950581 h 1450541"/>
                  <a:gd name="connsiteX243" fmla="*/ 526454 w 2352518"/>
                  <a:gd name="connsiteY243" fmla="*/ 947292 h 1450541"/>
                  <a:gd name="connsiteX244" fmla="*/ 440934 w 2352518"/>
                  <a:gd name="connsiteY244" fmla="*/ 944003 h 1450541"/>
                  <a:gd name="connsiteX245" fmla="*/ 431067 w 2352518"/>
                  <a:gd name="connsiteY245" fmla="*/ 937424 h 1450541"/>
                  <a:gd name="connsiteX246" fmla="*/ 414621 w 2352518"/>
                  <a:gd name="connsiteY246" fmla="*/ 920978 h 1450541"/>
                  <a:gd name="connsiteX247" fmla="*/ 404753 w 2352518"/>
                  <a:gd name="connsiteY247" fmla="*/ 917689 h 1450541"/>
                  <a:gd name="connsiteX248" fmla="*/ 398175 w 2352518"/>
                  <a:gd name="connsiteY248" fmla="*/ 907822 h 1450541"/>
                  <a:gd name="connsiteX249" fmla="*/ 391596 w 2352518"/>
                  <a:gd name="connsiteY249" fmla="*/ 888086 h 1450541"/>
                  <a:gd name="connsiteX250" fmla="*/ 381729 w 2352518"/>
                  <a:gd name="connsiteY250" fmla="*/ 881508 h 1450541"/>
                  <a:gd name="connsiteX251" fmla="*/ 375150 w 2352518"/>
                  <a:gd name="connsiteY251" fmla="*/ 874930 h 1450541"/>
                  <a:gd name="connsiteX252" fmla="*/ 358704 w 2352518"/>
                  <a:gd name="connsiteY252" fmla="*/ 871640 h 1450541"/>
                  <a:gd name="connsiteX253" fmla="*/ 338969 w 2352518"/>
                  <a:gd name="connsiteY253" fmla="*/ 861773 h 1450541"/>
                  <a:gd name="connsiteX254" fmla="*/ 332391 w 2352518"/>
                  <a:gd name="connsiteY254" fmla="*/ 851905 h 1450541"/>
                  <a:gd name="connsiteX255" fmla="*/ 319234 w 2352518"/>
                  <a:gd name="connsiteY255" fmla="*/ 828881 h 1450541"/>
                  <a:gd name="connsiteX256" fmla="*/ 309366 w 2352518"/>
                  <a:gd name="connsiteY256" fmla="*/ 819013 h 1450541"/>
                  <a:gd name="connsiteX257" fmla="*/ 302788 w 2352518"/>
                  <a:gd name="connsiteY257" fmla="*/ 799278 h 1450541"/>
                  <a:gd name="connsiteX258" fmla="*/ 299498 w 2352518"/>
                  <a:gd name="connsiteY258" fmla="*/ 789410 h 1450541"/>
                  <a:gd name="connsiteX259" fmla="*/ 289631 w 2352518"/>
                  <a:gd name="connsiteY259" fmla="*/ 756518 h 1450541"/>
                  <a:gd name="connsiteX260" fmla="*/ 286342 w 2352518"/>
                  <a:gd name="connsiteY260" fmla="*/ 746650 h 1450541"/>
                  <a:gd name="connsiteX261" fmla="*/ 269896 w 2352518"/>
                  <a:gd name="connsiteY261" fmla="*/ 726915 h 1450541"/>
                  <a:gd name="connsiteX262" fmla="*/ 266606 w 2352518"/>
                  <a:gd name="connsiteY262" fmla="*/ 694023 h 1450541"/>
                  <a:gd name="connsiteX263" fmla="*/ 256739 w 2352518"/>
                  <a:gd name="connsiteY263" fmla="*/ 684155 h 1450541"/>
                  <a:gd name="connsiteX264" fmla="*/ 253450 w 2352518"/>
                  <a:gd name="connsiteY264" fmla="*/ 674288 h 1450541"/>
                  <a:gd name="connsiteX265" fmla="*/ 256739 w 2352518"/>
                  <a:gd name="connsiteY265" fmla="*/ 664420 h 1450541"/>
                  <a:gd name="connsiteX266" fmla="*/ 250160 w 2352518"/>
                  <a:gd name="connsiteY266" fmla="*/ 641396 h 1450541"/>
                  <a:gd name="connsiteX267" fmla="*/ 243582 w 2352518"/>
                  <a:gd name="connsiteY267" fmla="*/ 615082 h 1450541"/>
                  <a:gd name="connsiteX268" fmla="*/ 230425 w 2352518"/>
                  <a:gd name="connsiteY268" fmla="*/ 601925 h 1450541"/>
                  <a:gd name="connsiteX269" fmla="*/ 227136 w 2352518"/>
                  <a:gd name="connsiteY269" fmla="*/ 592058 h 1450541"/>
                  <a:gd name="connsiteX270" fmla="*/ 217268 w 2352518"/>
                  <a:gd name="connsiteY270" fmla="*/ 588768 h 1450541"/>
                  <a:gd name="connsiteX271" fmla="*/ 204111 w 2352518"/>
                  <a:gd name="connsiteY271" fmla="*/ 582190 h 1450541"/>
                  <a:gd name="connsiteX272" fmla="*/ 181087 w 2352518"/>
                  <a:gd name="connsiteY272" fmla="*/ 585479 h 1450541"/>
                  <a:gd name="connsiteX273" fmla="*/ 171219 w 2352518"/>
                  <a:gd name="connsiteY273" fmla="*/ 592058 h 1450541"/>
                  <a:gd name="connsiteX274" fmla="*/ 128460 w 2352518"/>
                  <a:gd name="connsiteY274" fmla="*/ 588768 h 1450541"/>
                  <a:gd name="connsiteX275" fmla="*/ 118592 w 2352518"/>
                  <a:gd name="connsiteY275" fmla="*/ 565744 h 1450541"/>
                  <a:gd name="connsiteX276" fmla="*/ 115303 w 2352518"/>
                  <a:gd name="connsiteY276" fmla="*/ 539430 h 1450541"/>
                  <a:gd name="connsiteX277" fmla="*/ 102146 w 2352518"/>
                  <a:gd name="connsiteY277" fmla="*/ 509827 h 1450541"/>
                  <a:gd name="connsiteX278" fmla="*/ 92278 w 2352518"/>
                  <a:gd name="connsiteY278" fmla="*/ 490092 h 1450541"/>
                  <a:gd name="connsiteX279" fmla="*/ 88989 w 2352518"/>
                  <a:gd name="connsiteY279" fmla="*/ 480224 h 1450541"/>
                  <a:gd name="connsiteX280" fmla="*/ 82411 w 2352518"/>
                  <a:gd name="connsiteY280" fmla="*/ 457200 h 1450541"/>
                  <a:gd name="connsiteX281" fmla="*/ 75832 w 2352518"/>
                  <a:gd name="connsiteY281" fmla="*/ 444043 h 1450541"/>
                  <a:gd name="connsiteX282" fmla="*/ 72543 w 2352518"/>
                  <a:gd name="connsiteY282" fmla="*/ 434176 h 1450541"/>
                  <a:gd name="connsiteX283" fmla="*/ 62675 w 2352518"/>
                  <a:gd name="connsiteY283" fmla="*/ 424308 h 1450541"/>
                  <a:gd name="connsiteX284" fmla="*/ 56097 w 2352518"/>
                  <a:gd name="connsiteY284" fmla="*/ 414440 h 1450541"/>
                  <a:gd name="connsiteX285" fmla="*/ 36362 w 2352518"/>
                  <a:gd name="connsiteY285" fmla="*/ 404573 h 1450541"/>
                  <a:gd name="connsiteX286" fmla="*/ 29783 w 2352518"/>
                  <a:gd name="connsiteY286" fmla="*/ 397994 h 1450541"/>
                  <a:gd name="connsiteX287" fmla="*/ 6759 w 2352518"/>
                  <a:gd name="connsiteY287" fmla="*/ 391416 h 1450541"/>
                  <a:gd name="connsiteX288" fmla="*/ 180 w 2352518"/>
                  <a:gd name="connsiteY288" fmla="*/ 384837 h 1450541"/>
                  <a:gd name="connsiteX289" fmla="*/ 10048 w 2352518"/>
                  <a:gd name="connsiteY289" fmla="*/ 368391 h 1450541"/>
                  <a:gd name="connsiteX290" fmla="*/ 16626 w 2352518"/>
                  <a:gd name="connsiteY290" fmla="*/ 348656 h 1450541"/>
                  <a:gd name="connsiteX291" fmla="*/ 23205 w 2352518"/>
                  <a:gd name="connsiteY291" fmla="*/ 335499 h 1450541"/>
                  <a:gd name="connsiteX292" fmla="*/ 29783 w 2352518"/>
                  <a:gd name="connsiteY292" fmla="*/ 315764 h 1450541"/>
                  <a:gd name="connsiteX293" fmla="*/ 42940 w 2352518"/>
                  <a:gd name="connsiteY293" fmla="*/ 296029 h 1450541"/>
                  <a:gd name="connsiteX294" fmla="*/ 46229 w 2352518"/>
                  <a:gd name="connsiteY294" fmla="*/ 263137 h 1450541"/>
                  <a:gd name="connsiteX295" fmla="*/ 49519 w 2352518"/>
                  <a:gd name="connsiteY295" fmla="*/ 253269 h 1450541"/>
                  <a:gd name="connsiteX296" fmla="*/ 52808 w 2352518"/>
                  <a:gd name="connsiteY296" fmla="*/ 230245 h 1450541"/>
                  <a:gd name="connsiteX297" fmla="*/ 49519 w 2352518"/>
                  <a:gd name="connsiteY297" fmla="*/ 210509 h 1450541"/>
                  <a:gd name="connsiteX298" fmla="*/ 42940 w 2352518"/>
                  <a:gd name="connsiteY298" fmla="*/ 203931 h 1450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</a:cxnLst>
                <a:rect l="l" t="t" r="r" b="b"/>
                <a:pathLst>
                  <a:path w="2352518" h="1450541">
                    <a:moveTo>
                      <a:pt x="42940" y="203931"/>
                    </a:moveTo>
                    <a:cubicBezTo>
                      <a:pt x="48970" y="202835"/>
                      <a:pt x="63795" y="197957"/>
                      <a:pt x="85700" y="203931"/>
                    </a:cubicBezTo>
                    <a:cubicBezTo>
                      <a:pt x="89514" y="204971"/>
                      <a:pt x="92278" y="208316"/>
                      <a:pt x="95567" y="210509"/>
                    </a:cubicBezTo>
                    <a:cubicBezTo>
                      <a:pt x="106531" y="209413"/>
                      <a:pt x="117723" y="209698"/>
                      <a:pt x="128460" y="207220"/>
                    </a:cubicBezTo>
                    <a:cubicBezTo>
                      <a:pt x="132312" y="206331"/>
                      <a:pt x="134715" y="202247"/>
                      <a:pt x="138327" y="200642"/>
                    </a:cubicBezTo>
                    <a:cubicBezTo>
                      <a:pt x="144664" y="197826"/>
                      <a:pt x="151484" y="196256"/>
                      <a:pt x="158062" y="194063"/>
                    </a:cubicBezTo>
                    <a:cubicBezTo>
                      <a:pt x="172211" y="189346"/>
                      <a:pt x="164576" y="191612"/>
                      <a:pt x="181087" y="187485"/>
                    </a:cubicBezTo>
                    <a:cubicBezTo>
                      <a:pt x="184521" y="185196"/>
                      <a:pt x="195377" y="176710"/>
                      <a:pt x="200822" y="177617"/>
                    </a:cubicBezTo>
                    <a:cubicBezTo>
                      <a:pt x="204722" y="178267"/>
                      <a:pt x="207401" y="182003"/>
                      <a:pt x="210690" y="184196"/>
                    </a:cubicBezTo>
                    <a:cubicBezTo>
                      <a:pt x="211786" y="187485"/>
                      <a:pt x="210878" y="192513"/>
                      <a:pt x="213979" y="194063"/>
                    </a:cubicBezTo>
                    <a:cubicBezTo>
                      <a:pt x="258717" y="216433"/>
                      <a:pt x="224063" y="184415"/>
                      <a:pt x="243582" y="203931"/>
                    </a:cubicBezTo>
                    <a:cubicBezTo>
                      <a:pt x="249064" y="202835"/>
                      <a:pt x="255376" y="203743"/>
                      <a:pt x="260028" y="200642"/>
                    </a:cubicBezTo>
                    <a:cubicBezTo>
                      <a:pt x="262913" y="198719"/>
                      <a:pt x="261766" y="193875"/>
                      <a:pt x="263317" y="190774"/>
                    </a:cubicBezTo>
                    <a:cubicBezTo>
                      <a:pt x="265085" y="187238"/>
                      <a:pt x="266809" y="183376"/>
                      <a:pt x="269896" y="180907"/>
                    </a:cubicBezTo>
                    <a:cubicBezTo>
                      <a:pt x="272603" y="178741"/>
                      <a:pt x="276363" y="178297"/>
                      <a:pt x="279763" y="177617"/>
                    </a:cubicBezTo>
                    <a:cubicBezTo>
                      <a:pt x="287365" y="176096"/>
                      <a:pt x="295160" y="175715"/>
                      <a:pt x="302788" y="174328"/>
                    </a:cubicBezTo>
                    <a:cubicBezTo>
                      <a:pt x="316915" y="171760"/>
                      <a:pt x="313491" y="171271"/>
                      <a:pt x="325812" y="167750"/>
                    </a:cubicBezTo>
                    <a:cubicBezTo>
                      <a:pt x="330159" y="166508"/>
                      <a:pt x="334639" y="165759"/>
                      <a:pt x="338969" y="164460"/>
                    </a:cubicBezTo>
                    <a:cubicBezTo>
                      <a:pt x="345611" y="162467"/>
                      <a:pt x="352934" y="161728"/>
                      <a:pt x="358704" y="157882"/>
                    </a:cubicBezTo>
                    <a:cubicBezTo>
                      <a:pt x="371457" y="149381"/>
                      <a:pt x="364822" y="152554"/>
                      <a:pt x="378439" y="148014"/>
                    </a:cubicBezTo>
                    <a:cubicBezTo>
                      <a:pt x="394836" y="131620"/>
                      <a:pt x="374734" y="148941"/>
                      <a:pt x="417910" y="138147"/>
                    </a:cubicBezTo>
                    <a:cubicBezTo>
                      <a:pt x="420919" y="137395"/>
                      <a:pt x="422066" y="133505"/>
                      <a:pt x="424488" y="131568"/>
                    </a:cubicBezTo>
                    <a:cubicBezTo>
                      <a:pt x="428606" y="128273"/>
                      <a:pt x="443012" y="119312"/>
                      <a:pt x="447513" y="118412"/>
                    </a:cubicBezTo>
                    <a:cubicBezTo>
                      <a:pt x="459388" y="116037"/>
                      <a:pt x="471634" y="116219"/>
                      <a:pt x="483694" y="115122"/>
                    </a:cubicBezTo>
                    <a:cubicBezTo>
                      <a:pt x="488080" y="114026"/>
                      <a:pt x="492521" y="113132"/>
                      <a:pt x="496851" y="111833"/>
                    </a:cubicBezTo>
                    <a:cubicBezTo>
                      <a:pt x="503493" y="109841"/>
                      <a:pt x="516586" y="105255"/>
                      <a:pt x="516586" y="105255"/>
                    </a:cubicBezTo>
                    <a:cubicBezTo>
                      <a:pt x="522068" y="106351"/>
                      <a:pt x="528380" y="105443"/>
                      <a:pt x="533032" y="108544"/>
                    </a:cubicBezTo>
                    <a:cubicBezTo>
                      <a:pt x="535917" y="110467"/>
                      <a:pt x="533500" y="116397"/>
                      <a:pt x="536321" y="118412"/>
                    </a:cubicBezTo>
                    <a:cubicBezTo>
                      <a:pt x="541964" y="122442"/>
                      <a:pt x="556057" y="124990"/>
                      <a:pt x="556057" y="124990"/>
                    </a:cubicBezTo>
                    <a:cubicBezTo>
                      <a:pt x="560443" y="122797"/>
                      <a:pt x="565224" y="121262"/>
                      <a:pt x="569214" y="118412"/>
                    </a:cubicBezTo>
                    <a:cubicBezTo>
                      <a:pt x="581974" y="109298"/>
                      <a:pt x="575128" y="108108"/>
                      <a:pt x="588949" y="101965"/>
                    </a:cubicBezTo>
                    <a:cubicBezTo>
                      <a:pt x="595285" y="99149"/>
                      <a:pt x="602106" y="97580"/>
                      <a:pt x="608684" y="95387"/>
                    </a:cubicBezTo>
                    <a:lnTo>
                      <a:pt x="618552" y="92098"/>
                    </a:lnTo>
                    <a:lnTo>
                      <a:pt x="628419" y="88809"/>
                    </a:lnTo>
                    <a:cubicBezTo>
                      <a:pt x="644305" y="72923"/>
                      <a:pt x="624118" y="92250"/>
                      <a:pt x="644865" y="75652"/>
                    </a:cubicBezTo>
                    <a:cubicBezTo>
                      <a:pt x="647287" y="73715"/>
                      <a:pt x="649507" y="71495"/>
                      <a:pt x="651444" y="69073"/>
                    </a:cubicBezTo>
                    <a:cubicBezTo>
                      <a:pt x="653913" y="65986"/>
                      <a:pt x="654935" y="61675"/>
                      <a:pt x="658022" y="59206"/>
                    </a:cubicBezTo>
                    <a:cubicBezTo>
                      <a:pt x="660730" y="57040"/>
                      <a:pt x="664601" y="57013"/>
                      <a:pt x="667890" y="55917"/>
                    </a:cubicBezTo>
                    <a:cubicBezTo>
                      <a:pt x="670360" y="56226"/>
                      <a:pt x="700116" y="58873"/>
                      <a:pt x="707360" y="62495"/>
                    </a:cubicBezTo>
                    <a:cubicBezTo>
                      <a:pt x="710134" y="63882"/>
                      <a:pt x="711746" y="66880"/>
                      <a:pt x="713939" y="69073"/>
                    </a:cubicBezTo>
                    <a:cubicBezTo>
                      <a:pt x="727096" y="67977"/>
                      <a:pt x="740808" y="69722"/>
                      <a:pt x="753409" y="65784"/>
                    </a:cubicBezTo>
                    <a:cubicBezTo>
                      <a:pt x="759329" y="63934"/>
                      <a:pt x="760402" y="53312"/>
                      <a:pt x="766566" y="52627"/>
                    </a:cubicBezTo>
                    <a:lnTo>
                      <a:pt x="796169" y="49338"/>
                    </a:lnTo>
                    <a:lnTo>
                      <a:pt x="825772" y="39471"/>
                    </a:lnTo>
                    <a:cubicBezTo>
                      <a:pt x="829061" y="38375"/>
                      <a:pt x="832754" y="38104"/>
                      <a:pt x="835639" y="36181"/>
                    </a:cubicBezTo>
                    <a:cubicBezTo>
                      <a:pt x="848392" y="27680"/>
                      <a:pt x="841757" y="30853"/>
                      <a:pt x="855375" y="26314"/>
                    </a:cubicBezTo>
                    <a:cubicBezTo>
                      <a:pt x="857568" y="24121"/>
                      <a:pt x="859294" y="21331"/>
                      <a:pt x="861953" y="19735"/>
                    </a:cubicBezTo>
                    <a:cubicBezTo>
                      <a:pt x="871435" y="14046"/>
                      <a:pt x="902819" y="13346"/>
                      <a:pt x="904713" y="13157"/>
                    </a:cubicBezTo>
                    <a:cubicBezTo>
                      <a:pt x="926939" y="5748"/>
                      <a:pt x="905075" y="12231"/>
                      <a:pt x="947473" y="6578"/>
                    </a:cubicBezTo>
                    <a:cubicBezTo>
                      <a:pt x="960705" y="4814"/>
                      <a:pt x="962717" y="3690"/>
                      <a:pt x="973786" y="0"/>
                    </a:cubicBezTo>
                    <a:cubicBezTo>
                      <a:pt x="979268" y="1096"/>
                      <a:pt x="986279" y="-664"/>
                      <a:pt x="990232" y="3289"/>
                    </a:cubicBezTo>
                    <a:cubicBezTo>
                      <a:pt x="992684" y="5741"/>
                      <a:pt x="986943" y="9690"/>
                      <a:pt x="986943" y="13157"/>
                    </a:cubicBezTo>
                    <a:cubicBezTo>
                      <a:pt x="986943" y="18748"/>
                      <a:pt x="988030" y="24465"/>
                      <a:pt x="990232" y="29603"/>
                    </a:cubicBezTo>
                    <a:cubicBezTo>
                      <a:pt x="991454" y="32453"/>
                      <a:pt x="994874" y="33759"/>
                      <a:pt x="996811" y="36181"/>
                    </a:cubicBezTo>
                    <a:cubicBezTo>
                      <a:pt x="999281" y="39268"/>
                      <a:pt x="1001621" y="42513"/>
                      <a:pt x="1003389" y="46049"/>
                    </a:cubicBezTo>
                    <a:cubicBezTo>
                      <a:pt x="1004939" y="49150"/>
                      <a:pt x="1004894" y="52944"/>
                      <a:pt x="1006678" y="55917"/>
                    </a:cubicBezTo>
                    <a:cubicBezTo>
                      <a:pt x="1011853" y="64541"/>
                      <a:pt x="1016956" y="63420"/>
                      <a:pt x="1026414" y="65784"/>
                    </a:cubicBezTo>
                    <a:cubicBezTo>
                      <a:pt x="1027510" y="70170"/>
                      <a:pt x="1025286" y="77981"/>
                      <a:pt x="1029703" y="78941"/>
                    </a:cubicBezTo>
                    <a:cubicBezTo>
                      <a:pt x="1053297" y="84070"/>
                      <a:pt x="1077996" y="80305"/>
                      <a:pt x="1102065" y="82230"/>
                    </a:cubicBezTo>
                    <a:cubicBezTo>
                      <a:pt x="1105521" y="82506"/>
                      <a:pt x="1108644" y="84423"/>
                      <a:pt x="1111933" y="85519"/>
                    </a:cubicBezTo>
                    <a:cubicBezTo>
                      <a:pt x="1115222" y="87712"/>
                      <a:pt x="1118188" y="90492"/>
                      <a:pt x="1121801" y="92098"/>
                    </a:cubicBezTo>
                    <a:cubicBezTo>
                      <a:pt x="1135457" y="98167"/>
                      <a:pt x="1143914" y="99151"/>
                      <a:pt x="1157982" y="101965"/>
                    </a:cubicBezTo>
                    <a:cubicBezTo>
                      <a:pt x="1164560" y="106351"/>
                      <a:pt x="1172126" y="109531"/>
                      <a:pt x="1177717" y="115122"/>
                    </a:cubicBezTo>
                    <a:cubicBezTo>
                      <a:pt x="1179910" y="117315"/>
                      <a:pt x="1181522" y="120314"/>
                      <a:pt x="1184296" y="121701"/>
                    </a:cubicBezTo>
                    <a:cubicBezTo>
                      <a:pt x="1190498" y="124802"/>
                      <a:pt x="1204031" y="128279"/>
                      <a:pt x="1204031" y="128279"/>
                    </a:cubicBezTo>
                    <a:cubicBezTo>
                      <a:pt x="1209939" y="127098"/>
                      <a:pt x="1229088" y="126431"/>
                      <a:pt x="1230344" y="115122"/>
                    </a:cubicBezTo>
                    <a:cubicBezTo>
                      <a:pt x="1231110" y="108230"/>
                      <a:pt x="1223766" y="95387"/>
                      <a:pt x="1223766" y="95387"/>
                    </a:cubicBezTo>
                    <a:cubicBezTo>
                      <a:pt x="1227055" y="93194"/>
                      <a:pt x="1229884" y="90059"/>
                      <a:pt x="1233634" y="88809"/>
                    </a:cubicBezTo>
                    <a:cubicBezTo>
                      <a:pt x="1244559" y="85167"/>
                      <a:pt x="1289944" y="82471"/>
                      <a:pt x="1292839" y="82230"/>
                    </a:cubicBezTo>
                    <a:cubicBezTo>
                      <a:pt x="1297225" y="80037"/>
                      <a:pt x="1301265" y="76942"/>
                      <a:pt x="1305996" y="75652"/>
                    </a:cubicBezTo>
                    <a:cubicBezTo>
                      <a:pt x="1313476" y="73612"/>
                      <a:pt x="1321393" y="73750"/>
                      <a:pt x="1329021" y="72363"/>
                    </a:cubicBezTo>
                    <a:cubicBezTo>
                      <a:pt x="1333469" y="71554"/>
                      <a:pt x="1337792" y="70170"/>
                      <a:pt x="1342178" y="69073"/>
                    </a:cubicBezTo>
                    <a:cubicBezTo>
                      <a:pt x="1345467" y="66880"/>
                      <a:pt x="1348958" y="64964"/>
                      <a:pt x="1352045" y="62495"/>
                    </a:cubicBezTo>
                    <a:cubicBezTo>
                      <a:pt x="1354467" y="60558"/>
                      <a:pt x="1355583" y="56525"/>
                      <a:pt x="1358624" y="55917"/>
                    </a:cubicBezTo>
                    <a:cubicBezTo>
                      <a:pt x="1372642" y="53113"/>
                      <a:pt x="1387130" y="53724"/>
                      <a:pt x="1401383" y="52627"/>
                    </a:cubicBezTo>
                    <a:cubicBezTo>
                      <a:pt x="1404672" y="51531"/>
                      <a:pt x="1408083" y="50746"/>
                      <a:pt x="1411251" y="49338"/>
                    </a:cubicBezTo>
                    <a:cubicBezTo>
                      <a:pt x="1417972" y="46351"/>
                      <a:pt x="1423682" y="40330"/>
                      <a:pt x="1430986" y="39471"/>
                    </a:cubicBezTo>
                    <a:cubicBezTo>
                      <a:pt x="1443013" y="38056"/>
                      <a:pt x="1455107" y="41664"/>
                      <a:pt x="1467167" y="42760"/>
                    </a:cubicBezTo>
                    <a:cubicBezTo>
                      <a:pt x="1471553" y="43856"/>
                      <a:pt x="1475994" y="44750"/>
                      <a:pt x="1480324" y="46049"/>
                    </a:cubicBezTo>
                    <a:cubicBezTo>
                      <a:pt x="1486966" y="48041"/>
                      <a:pt x="1500060" y="52627"/>
                      <a:pt x="1500060" y="52627"/>
                    </a:cubicBezTo>
                    <a:cubicBezTo>
                      <a:pt x="1502253" y="59206"/>
                      <a:pt x="1507498" y="65482"/>
                      <a:pt x="1506638" y="72363"/>
                    </a:cubicBezTo>
                    <a:cubicBezTo>
                      <a:pt x="1502788" y="103162"/>
                      <a:pt x="1505493" y="90101"/>
                      <a:pt x="1500060" y="111833"/>
                    </a:cubicBezTo>
                    <a:cubicBezTo>
                      <a:pt x="1501156" y="122797"/>
                      <a:pt x="1500062" y="134208"/>
                      <a:pt x="1503349" y="144725"/>
                    </a:cubicBezTo>
                    <a:cubicBezTo>
                      <a:pt x="1505707" y="152271"/>
                      <a:pt x="1516506" y="164460"/>
                      <a:pt x="1516506" y="164460"/>
                    </a:cubicBezTo>
                    <a:cubicBezTo>
                      <a:pt x="1525822" y="192411"/>
                      <a:pt x="1512830" y="158334"/>
                      <a:pt x="1526373" y="180907"/>
                    </a:cubicBezTo>
                    <a:cubicBezTo>
                      <a:pt x="1528157" y="183880"/>
                      <a:pt x="1527878" y="187801"/>
                      <a:pt x="1529662" y="190774"/>
                    </a:cubicBezTo>
                    <a:cubicBezTo>
                      <a:pt x="1531258" y="193433"/>
                      <a:pt x="1534304" y="194931"/>
                      <a:pt x="1536241" y="197353"/>
                    </a:cubicBezTo>
                    <a:cubicBezTo>
                      <a:pt x="1540379" y="202525"/>
                      <a:pt x="1543288" y="210133"/>
                      <a:pt x="1549398" y="213799"/>
                    </a:cubicBezTo>
                    <a:cubicBezTo>
                      <a:pt x="1552983" y="215950"/>
                      <a:pt x="1569685" y="219595"/>
                      <a:pt x="1572422" y="220377"/>
                    </a:cubicBezTo>
                    <a:cubicBezTo>
                      <a:pt x="1587852" y="224785"/>
                      <a:pt x="1577902" y="222725"/>
                      <a:pt x="1595447" y="230245"/>
                    </a:cubicBezTo>
                    <a:cubicBezTo>
                      <a:pt x="1598634" y="231611"/>
                      <a:pt x="1602025" y="232438"/>
                      <a:pt x="1605314" y="233534"/>
                    </a:cubicBezTo>
                    <a:cubicBezTo>
                      <a:pt x="1621685" y="230260"/>
                      <a:pt x="1624137" y="227748"/>
                      <a:pt x="1641496" y="233534"/>
                    </a:cubicBezTo>
                    <a:cubicBezTo>
                      <a:pt x="1645246" y="234784"/>
                      <a:pt x="1648074" y="237919"/>
                      <a:pt x="1651363" y="240112"/>
                    </a:cubicBezTo>
                    <a:cubicBezTo>
                      <a:pt x="1657365" y="249114"/>
                      <a:pt x="1657422" y="251942"/>
                      <a:pt x="1667809" y="256558"/>
                    </a:cubicBezTo>
                    <a:cubicBezTo>
                      <a:pt x="1674146" y="259374"/>
                      <a:pt x="1687544" y="263137"/>
                      <a:pt x="1687544" y="263137"/>
                    </a:cubicBezTo>
                    <a:lnTo>
                      <a:pt x="1825691" y="259848"/>
                    </a:lnTo>
                    <a:cubicBezTo>
                      <a:pt x="1836345" y="259395"/>
                      <a:pt x="1852452" y="253120"/>
                      <a:pt x="1861873" y="249980"/>
                    </a:cubicBezTo>
                    <a:lnTo>
                      <a:pt x="1871740" y="246691"/>
                    </a:lnTo>
                    <a:cubicBezTo>
                      <a:pt x="1889282" y="247787"/>
                      <a:pt x="1907005" y="247239"/>
                      <a:pt x="1924367" y="249980"/>
                    </a:cubicBezTo>
                    <a:cubicBezTo>
                      <a:pt x="1931165" y="251053"/>
                      <a:pt x="1935873" y="259431"/>
                      <a:pt x="1940814" y="263137"/>
                    </a:cubicBezTo>
                    <a:cubicBezTo>
                      <a:pt x="1947139" y="267881"/>
                      <a:pt x="1953048" y="273794"/>
                      <a:pt x="1960549" y="276294"/>
                    </a:cubicBezTo>
                    <a:lnTo>
                      <a:pt x="1990152" y="286161"/>
                    </a:lnTo>
                    <a:lnTo>
                      <a:pt x="2000019" y="289450"/>
                    </a:lnTo>
                    <a:cubicBezTo>
                      <a:pt x="2006598" y="293836"/>
                      <a:pt x="2014165" y="297016"/>
                      <a:pt x="2019755" y="302607"/>
                    </a:cubicBezTo>
                    <a:cubicBezTo>
                      <a:pt x="2021948" y="304800"/>
                      <a:pt x="2023559" y="307799"/>
                      <a:pt x="2026333" y="309186"/>
                    </a:cubicBezTo>
                    <a:cubicBezTo>
                      <a:pt x="2032535" y="312287"/>
                      <a:pt x="2046068" y="315764"/>
                      <a:pt x="2046068" y="315764"/>
                    </a:cubicBezTo>
                    <a:cubicBezTo>
                      <a:pt x="2055936" y="314668"/>
                      <a:pt x="2065935" y="314422"/>
                      <a:pt x="2075671" y="312475"/>
                    </a:cubicBezTo>
                    <a:cubicBezTo>
                      <a:pt x="2082471" y="311115"/>
                      <a:pt x="2095406" y="305896"/>
                      <a:pt x="2095406" y="305896"/>
                    </a:cubicBezTo>
                    <a:cubicBezTo>
                      <a:pt x="2111860" y="307725"/>
                      <a:pt x="2123548" y="304435"/>
                      <a:pt x="2134877" y="315764"/>
                    </a:cubicBezTo>
                    <a:cubicBezTo>
                      <a:pt x="2137672" y="318559"/>
                      <a:pt x="2138882" y="322630"/>
                      <a:pt x="2141455" y="325632"/>
                    </a:cubicBezTo>
                    <a:cubicBezTo>
                      <a:pt x="2145491" y="330341"/>
                      <a:pt x="2150226" y="334403"/>
                      <a:pt x="2154612" y="338789"/>
                    </a:cubicBezTo>
                    <a:cubicBezTo>
                      <a:pt x="2156805" y="340982"/>
                      <a:pt x="2158249" y="344386"/>
                      <a:pt x="2161191" y="345367"/>
                    </a:cubicBezTo>
                    <a:cubicBezTo>
                      <a:pt x="2180477" y="351796"/>
                      <a:pt x="2167612" y="348273"/>
                      <a:pt x="2200661" y="351945"/>
                    </a:cubicBezTo>
                    <a:cubicBezTo>
                      <a:pt x="2213330" y="370950"/>
                      <a:pt x="2200052" y="353773"/>
                      <a:pt x="2217107" y="368391"/>
                    </a:cubicBezTo>
                    <a:cubicBezTo>
                      <a:pt x="2249917" y="396513"/>
                      <a:pt x="2207178" y="366158"/>
                      <a:pt x="2249999" y="394705"/>
                    </a:cubicBezTo>
                    <a:cubicBezTo>
                      <a:pt x="2250007" y="394710"/>
                      <a:pt x="2269727" y="407855"/>
                      <a:pt x="2269734" y="407862"/>
                    </a:cubicBezTo>
                    <a:cubicBezTo>
                      <a:pt x="2277088" y="415216"/>
                      <a:pt x="2292254" y="432102"/>
                      <a:pt x="2302626" y="434176"/>
                    </a:cubicBezTo>
                    <a:cubicBezTo>
                      <a:pt x="2326675" y="438985"/>
                      <a:pt x="2313538" y="436674"/>
                      <a:pt x="2342097" y="440754"/>
                    </a:cubicBezTo>
                    <a:cubicBezTo>
                      <a:pt x="2345386" y="442947"/>
                      <a:pt x="2351443" y="443414"/>
                      <a:pt x="2351965" y="447332"/>
                    </a:cubicBezTo>
                    <a:cubicBezTo>
                      <a:pt x="2353854" y="461502"/>
                      <a:pt x="2350448" y="475907"/>
                      <a:pt x="2348675" y="490092"/>
                    </a:cubicBezTo>
                    <a:cubicBezTo>
                      <a:pt x="2348245" y="493532"/>
                      <a:pt x="2347309" y="497075"/>
                      <a:pt x="2345386" y="499960"/>
                    </a:cubicBezTo>
                    <a:cubicBezTo>
                      <a:pt x="2342806" y="503830"/>
                      <a:pt x="2338808" y="506538"/>
                      <a:pt x="2335519" y="509827"/>
                    </a:cubicBezTo>
                    <a:cubicBezTo>
                      <a:pt x="2327248" y="534634"/>
                      <a:pt x="2338405" y="504053"/>
                      <a:pt x="2325651" y="529563"/>
                    </a:cubicBezTo>
                    <a:cubicBezTo>
                      <a:pt x="2324101" y="532664"/>
                      <a:pt x="2324146" y="536457"/>
                      <a:pt x="2322362" y="539430"/>
                    </a:cubicBezTo>
                    <a:cubicBezTo>
                      <a:pt x="2320766" y="542089"/>
                      <a:pt x="2317720" y="543587"/>
                      <a:pt x="2315783" y="546009"/>
                    </a:cubicBezTo>
                    <a:cubicBezTo>
                      <a:pt x="2313314" y="549096"/>
                      <a:pt x="2311674" y="552789"/>
                      <a:pt x="2309205" y="555876"/>
                    </a:cubicBezTo>
                    <a:cubicBezTo>
                      <a:pt x="2303848" y="562572"/>
                      <a:pt x="2300086" y="564148"/>
                      <a:pt x="2292759" y="569033"/>
                    </a:cubicBezTo>
                    <a:cubicBezTo>
                      <a:pt x="2271366" y="601121"/>
                      <a:pt x="2305668" y="552043"/>
                      <a:pt x="2273024" y="588768"/>
                    </a:cubicBezTo>
                    <a:cubicBezTo>
                      <a:pt x="2267771" y="594677"/>
                      <a:pt x="2264253" y="601925"/>
                      <a:pt x="2259867" y="608504"/>
                    </a:cubicBezTo>
                    <a:lnTo>
                      <a:pt x="2246710" y="628239"/>
                    </a:lnTo>
                    <a:cubicBezTo>
                      <a:pt x="2244517" y="631528"/>
                      <a:pt x="2241382" y="634357"/>
                      <a:pt x="2240132" y="638107"/>
                    </a:cubicBezTo>
                    <a:cubicBezTo>
                      <a:pt x="2236948" y="647655"/>
                      <a:pt x="2237218" y="649729"/>
                      <a:pt x="2230264" y="657842"/>
                    </a:cubicBezTo>
                    <a:cubicBezTo>
                      <a:pt x="2219629" y="670250"/>
                      <a:pt x="2218878" y="669818"/>
                      <a:pt x="2207239" y="677577"/>
                    </a:cubicBezTo>
                    <a:cubicBezTo>
                      <a:pt x="2201450" y="694946"/>
                      <a:pt x="2205874" y="684558"/>
                      <a:pt x="2190793" y="707180"/>
                    </a:cubicBezTo>
                    <a:lnTo>
                      <a:pt x="2177637" y="726915"/>
                    </a:lnTo>
                    <a:cubicBezTo>
                      <a:pt x="2175444" y="729108"/>
                      <a:pt x="2172995" y="731072"/>
                      <a:pt x="2171058" y="733494"/>
                    </a:cubicBezTo>
                    <a:cubicBezTo>
                      <a:pt x="2168589" y="736581"/>
                      <a:pt x="2167083" y="740386"/>
                      <a:pt x="2164480" y="743361"/>
                    </a:cubicBezTo>
                    <a:cubicBezTo>
                      <a:pt x="2159375" y="749196"/>
                      <a:pt x="2148034" y="759807"/>
                      <a:pt x="2148034" y="759807"/>
                    </a:cubicBezTo>
                    <a:cubicBezTo>
                      <a:pt x="2140624" y="782031"/>
                      <a:pt x="2150900" y="757940"/>
                      <a:pt x="2134877" y="776253"/>
                    </a:cubicBezTo>
                    <a:cubicBezTo>
                      <a:pt x="2108017" y="806951"/>
                      <a:pt x="2134054" y="787767"/>
                      <a:pt x="2111852" y="802567"/>
                    </a:cubicBezTo>
                    <a:cubicBezTo>
                      <a:pt x="2105838" y="811589"/>
                      <a:pt x="2100810" y="821927"/>
                      <a:pt x="2092117" y="828881"/>
                    </a:cubicBezTo>
                    <a:cubicBezTo>
                      <a:pt x="2089030" y="831350"/>
                      <a:pt x="2085539" y="833266"/>
                      <a:pt x="2082250" y="835459"/>
                    </a:cubicBezTo>
                    <a:cubicBezTo>
                      <a:pt x="2081153" y="838748"/>
                      <a:pt x="2081040" y="842553"/>
                      <a:pt x="2078960" y="845327"/>
                    </a:cubicBezTo>
                    <a:cubicBezTo>
                      <a:pt x="2074308" y="851529"/>
                      <a:pt x="2062514" y="861773"/>
                      <a:pt x="2062514" y="861773"/>
                    </a:cubicBezTo>
                    <a:cubicBezTo>
                      <a:pt x="2060321" y="866159"/>
                      <a:pt x="2058369" y="870673"/>
                      <a:pt x="2055936" y="874930"/>
                    </a:cubicBezTo>
                    <a:cubicBezTo>
                      <a:pt x="2053975" y="878362"/>
                      <a:pt x="2051125" y="881261"/>
                      <a:pt x="2049357" y="884797"/>
                    </a:cubicBezTo>
                    <a:cubicBezTo>
                      <a:pt x="2047806" y="887898"/>
                      <a:pt x="2047991" y="891780"/>
                      <a:pt x="2046068" y="894665"/>
                    </a:cubicBezTo>
                    <a:cubicBezTo>
                      <a:pt x="2018854" y="935488"/>
                      <a:pt x="2051149" y="876727"/>
                      <a:pt x="2029622" y="914400"/>
                    </a:cubicBezTo>
                    <a:cubicBezTo>
                      <a:pt x="2027189" y="918657"/>
                      <a:pt x="2025764" y="923477"/>
                      <a:pt x="2023044" y="927557"/>
                    </a:cubicBezTo>
                    <a:cubicBezTo>
                      <a:pt x="2021324" y="930137"/>
                      <a:pt x="2018402" y="931713"/>
                      <a:pt x="2016465" y="934135"/>
                    </a:cubicBezTo>
                    <a:cubicBezTo>
                      <a:pt x="1999868" y="954881"/>
                      <a:pt x="2019193" y="934698"/>
                      <a:pt x="2003308" y="950581"/>
                    </a:cubicBezTo>
                    <a:cubicBezTo>
                      <a:pt x="1993193" y="970812"/>
                      <a:pt x="1999452" y="959654"/>
                      <a:pt x="1983573" y="983473"/>
                    </a:cubicBezTo>
                    <a:cubicBezTo>
                      <a:pt x="1980583" y="987959"/>
                      <a:pt x="1975627" y="996792"/>
                      <a:pt x="1970416" y="999919"/>
                    </a:cubicBezTo>
                    <a:cubicBezTo>
                      <a:pt x="1967443" y="1001703"/>
                      <a:pt x="1963650" y="1001658"/>
                      <a:pt x="1960549" y="1003209"/>
                    </a:cubicBezTo>
                    <a:cubicBezTo>
                      <a:pt x="1935053" y="1015958"/>
                      <a:pt x="1965607" y="1004812"/>
                      <a:pt x="1940814" y="1013076"/>
                    </a:cubicBezTo>
                    <a:cubicBezTo>
                      <a:pt x="1915163" y="1038727"/>
                      <a:pt x="1957562" y="997188"/>
                      <a:pt x="1924367" y="1026233"/>
                    </a:cubicBezTo>
                    <a:cubicBezTo>
                      <a:pt x="1918532" y="1031338"/>
                      <a:pt x="1913403" y="1037197"/>
                      <a:pt x="1907921" y="1042679"/>
                    </a:cubicBezTo>
                    <a:lnTo>
                      <a:pt x="1891475" y="1059125"/>
                    </a:lnTo>
                    <a:lnTo>
                      <a:pt x="1875029" y="1075571"/>
                    </a:lnTo>
                    <a:cubicBezTo>
                      <a:pt x="1870644" y="1077764"/>
                      <a:pt x="1866077" y="1079627"/>
                      <a:pt x="1861873" y="1082150"/>
                    </a:cubicBezTo>
                    <a:cubicBezTo>
                      <a:pt x="1855093" y="1086218"/>
                      <a:pt x="1848716" y="1090921"/>
                      <a:pt x="1842137" y="1095307"/>
                    </a:cubicBezTo>
                    <a:cubicBezTo>
                      <a:pt x="1838848" y="1097500"/>
                      <a:pt x="1836020" y="1100635"/>
                      <a:pt x="1832270" y="1101885"/>
                    </a:cubicBezTo>
                    <a:lnTo>
                      <a:pt x="1822402" y="1105174"/>
                    </a:lnTo>
                    <a:cubicBezTo>
                      <a:pt x="1820209" y="1108463"/>
                      <a:pt x="1818619" y="1112247"/>
                      <a:pt x="1815824" y="1115042"/>
                    </a:cubicBezTo>
                    <a:cubicBezTo>
                      <a:pt x="1800945" y="1129921"/>
                      <a:pt x="1808517" y="1111198"/>
                      <a:pt x="1792799" y="1134777"/>
                    </a:cubicBezTo>
                    <a:cubicBezTo>
                      <a:pt x="1789809" y="1139262"/>
                      <a:pt x="1784852" y="1148097"/>
                      <a:pt x="1779642" y="1151223"/>
                    </a:cubicBezTo>
                    <a:cubicBezTo>
                      <a:pt x="1776669" y="1153007"/>
                      <a:pt x="1773064" y="1153416"/>
                      <a:pt x="1769775" y="1154512"/>
                    </a:cubicBezTo>
                    <a:cubicBezTo>
                      <a:pt x="1756926" y="1167361"/>
                      <a:pt x="1770407" y="1155841"/>
                      <a:pt x="1753329" y="1164380"/>
                    </a:cubicBezTo>
                    <a:cubicBezTo>
                      <a:pt x="1729422" y="1176333"/>
                      <a:pt x="1755245" y="1165296"/>
                      <a:pt x="1736883" y="1177537"/>
                    </a:cubicBezTo>
                    <a:cubicBezTo>
                      <a:pt x="1732803" y="1180257"/>
                      <a:pt x="1727931" y="1181592"/>
                      <a:pt x="1723726" y="1184115"/>
                    </a:cubicBezTo>
                    <a:cubicBezTo>
                      <a:pt x="1716946" y="1188183"/>
                      <a:pt x="1703991" y="1197272"/>
                      <a:pt x="1703991" y="1197272"/>
                    </a:cubicBezTo>
                    <a:cubicBezTo>
                      <a:pt x="1701798" y="1200561"/>
                      <a:pt x="1699180" y="1203604"/>
                      <a:pt x="1697412" y="1207140"/>
                    </a:cubicBezTo>
                    <a:cubicBezTo>
                      <a:pt x="1695861" y="1210241"/>
                      <a:pt x="1696574" y="1214556"/>
                      <a:pt x="1694123" y="1217007"/>
                    </a:cubicBezTo>
                    <a:cubicBezTo>
                      <a:pt x="1688532" y="1222598"/>
                      <a:pt x="1680966" y="1225778"/>
                      <a:pt x="1674388" y="1230164"/>
                    </a:cubicBezTo>
                    <a:cubicBezTo>
                      <a:pt x="1671099" y="1232357"/>
                      <a:pt x="1668056" y="1234974"/>
                      <a:pt x="1664520" y="1236742"/>
                    </a:cubicBezTo>
                    <a:cubicBezTo>
                      <a:pt x="1654138" y="1241933"/>
                      <a:pt x="1639566" y="1248540"/>
                      <a:pt x="1631628" y="1256478"/>
                    </a:cubicBezTo>
                    <a:cubicBezTo>
                      <a:pt x="1591037" y="1297069"/>
                      <a:pt x="1632519" y="1257737"/>
                      <a:pt x="1605314" y="1279502"/>
                    </a:cubicBezTo>
                    <a:cubicBezTo>
                      <a:pt x="1602892" y="1281439"/>
                      <a:pt x="1601395" y="1284485"/>
                      <a:pt x="1598736" y="1286081"/>
                    </a:cubicBezTo>
                    <a:cubicBezTo>
                      <a:pt x="1595763" y="1287865"/>
                      <a:pt x="1592157" y="1288274"/>
                      <a:pt x="1588868" y="1289370"/>
                    </a:cubicBezTo>
                    <a:cubicBezTo>
                      <a:pt x="1570231" y="1317326"/>
                      <a:pt x="1600928" y="1274021"/>
                      <a:pt x="1562555" y="1312394"/>
                    </a:cubicBezTo>
                    <a:cubicBezTo>
                      <a:pt x="1546666" y="1328283"/>
                      <a:pt x="1566861" y="1308948"/>
                      <a:pt x="1546108" y="1325551"/>
                    </a:cubicBezTo>
                    <a:cubicBezTo>
                      <a:pt x="1543686" y="1327488"/>
                      <a:pt x="1541952" y="1330193"/>
                      <a:pt x="1539530" y="1332130"/>
                    </a:cubicBezTo>
                    <a:cubicBezTo>
                      <a:pt x="1536443" y="1334600"/>
                      <a:pt x="1532699" y="1336177"/>
                      <a:pt x="1529662" y="1338708"/>
                    </a:cubicBezTo>
                    <a:cubicBezTo>
                      <a:pt x="1513235" y="1352397"/>
                      <a:pt x="1527270" y="1346085"/>
                      <a:pt x="1509927" y="1351865"/>
                    </a:cubicBezTo>
                    <a:cubicBezTo>
                      <a:pt x="1503006" y="1360516"/>
                      <a:pt x="1489499" y="1378640"/>
                      <a:pt x="1480324" y="1384757"/>
                    </a:cubicBezTo>
                    <a:cubicBezTo>
                      <a:pt x="1477035" y="1386950"/>
                      <a:pt x="1473544" y="1388866"/>
                      <a:pt x="1470457" y="1391335"/>
                    </a:cubicBezTo>
                    <a:cubicBezTo>
                      <a:pt x="1468035" y="1393272"/>
                      <a:pt x="1466537" y="1396318"/>
                      <a:pt x="1463878" y="1397914"/>
                    </a:cubicBezTo>
                    <a:cubicBezTo>
                      <a:pt x="1460905" y="1399698"/>
                      <a:pt x="1457112" y="1399653"/>
                      <a:pt x="1454011" y="1401203"/>
                    </a:cubicBezTo>
                    <a:cubicBezTo>
                      <a:pt x="1428501" y="1413957"/>
                      <a:pt x="1459082" y="1402800"/>
                      <a:pt x="1434275" y="1411071"/>
                    </a:cubicBezTo>
                    <a:cubicBezTo>
                      <a:pt x="1432082" y="1414360"/>
                      <a:pt x="1430492" y="1418143"/>
                      <a:pt x="1427697" y="1420938"/>
                    </a:cubicBezTo>
                    <a:cubicBezTo>
                      <a:pt x="1420125" y="1428510"/>
                      <a:pt x="1414739" y="1428290"/>
                      <a:pt x="1404673" y="1430806"/>
                    </a:cubicBezTo>
                    <a:cubicBezTo>
                      <a:pt x="1387999" y="1447478"/>
                      <a:pt x="1409582" y="1427859"/>
                      <a:pt x="1388226" y="1440673"/>
                    </a:cubicBezTo>
                    <a:cubicBezTo>
                      <a:pt x="1365651" y="1454219"/>
                      <a:pt x="1399735" y="1441224"/>
                      <a:pt x="1371780" y="1450541"/>
                    </a:cubicBezTo>
                    <a:cubicBezTo>
                      <a:pt x="1368187" y="1450265"/>
                      <a:pt x="1320229" y="1450053"/>
                      <a:pt x="1309285" y="1440673"/>
                    </a:cubicBezTo>
                    <a:cubicBezTo>
                      <a:pt x="1305853" y="1437731"/>
                      <a:pt x="1307777" y="1431672"/>
                      <a:pt x="1305996" y="1427517"/>
                    </a:cubicBezTo>
                    <a:cubicBezTo>
                      <a:pt x="1301037" y="1415944"/>
                      <a:pt x="1300062" y="1417864"/>
                      <a:pt x="1289550" y="1414360"/>
                    </a:cubicBezTo>
                    <a:cubicBezTo>
                      <a:pt x="1275297" y="1415456"/>
                      <a:pt x="1261086" y="1417649"/>
                      <a:pt x="1246791" y="1417649"/>
                    </a:cubicBezTo>
                    <a:cubicBezTo>
                      <a:pt x="1217388" y="1417649"/>
                      <a:pt x="1247803" y="1412622"/>
                      <a:pt x="1223766" y="1411071"/>
                    </a:cubicBezTo>
                    <a:cubicBezTo>
                      <a:pt x="1193111" y="1409093"/>
                      <a:pt x="1162367" y="1408878"/>
                      <a:pt x="1131668" y="1407781"/>
                    </a:cubicBezTo>
                    <a:cubicBezTo>
                      <a:pt x="1125090" y="1405588"/>
                      <a:pt x="1116836" y="1406107"/>
                      <a:pt x="1111933" y="1401203"/>
                    </a:cubicBezTo>
                    <a:cubicBezTo>
                      <a:pt x="1102560" y="1391828"/>
                      <a:pt x="1107935" y="1396344"/>
                      <a:pt x="1095487" y="1388046"/>
                    </a:cubicBezTo>
                    <a:lnTo>
                      <a:pt x="1075752" y="1358443"/>
                    </a:lnTo>
                    <a:lnTo>
                      <a:pt x="1069173" y="1348576"/>
                    </a:lnTo>
                    <a:lnTo>
                      <a:pt x="1062595" y="1338708"/>
                    </a:lnTo>
                    <a:cubicBezTo>
                      <a:pt x="1061499" y="1332130"/>
                      <a:pt x="1062015" y="1325067"/>
                      <a:pt x="1059306" y="1318973"/>
                    </a:cubicBezTo>
                    <a:cubicBezTo>
                      <a:pt x="1057417" y="1314722"/>
                      <a:pt x="1052970" y="1312132"/>
                      <a:pt x="1049438" y="1309105"/>
                    </a:cubicBezTo>
                    <a:cubicBezTo>
                      <a:pt x="1045276" y="1305537"/>
                      <a:pt x="1041041" y="1301957"/>
                      <a:pt x="1036281" y="1299237"/>
                    </a:cubicBezTo>
                    <a:cubicBezTo>
                      <a:pt x="1033271" y="1297517"/>
                      <a:pt x="1029515" y="1297498"/>
                      <a:pt x="1026414" y="1295948"/>
                    </a:cubicBezTo>
                    <a:cubicBezTo>
                      <a:pt x="1022878" y="1294180"/>
                      <a:pt x="1019835" y="1291563"/>
                      <a:pt x="1016546" y="1289370"/>
                    </a:cubicBezTo>
                    <a:cubicBezTo>
                      <a:pt x="1014353" y="1282792"/>
                      <a:pt x="1013068" y="1275837"/>
                      <a:pt x="1009967" y="1269635"/>
                    </a:cubicBezTo>
                    <a:cubicBezTo>
                      <a:pt x="1007774" y="1265249"/>
                      <a:pt x="1005111" y="1261069"/>
                      <a:pt x="1003389" y="1256478"/>
                    </a:cubicBezTo>
                    <a:cubicBezTo>
                      <a:pt x="1001802" y="1252245"/>
                      <a:pt x="1001881" y="1247476"/>
                      <a:pt x="1000100" y="1243321"/>
                    </a:cubicBezTo>
                    <a:cubicBezTo>
                      <a:pt x="995777" y="1233234"/>
                      <a:pt x="990627" y="1231953"/>
                      <a:pt x="983654" y="1223586"/>
                    </a:cubicBezTo>
                    <a:cubicBezTo>
                      <a:pt x="972788" y="1210547"/>
                      <a:pt x="979843" y="1210081"/>
                      <a:pt x="960629" y="1197272"/>
                    </a:cubicBezTo>
                    <a:cubicBezTo>
                      <a:pt x="941671" y="1184633"/>
                      <a:pt x="959956" y="1195573"/>
                      <a:pt x="940894" y="1187404"/>
                    </a:cubicBezTo>
                    <a:cubicBezTo>
                      <a:pt x="912451" y="1175214"/>
                      <a:pt x="941004" y="1185248"/>
                      <a:pt x="917870" y="1177537"/>
                    </a:cubicBezTo>
                    <a:cubicBezTo>
                      <a:pt x="910078" y="1169745"/>
                      <a:pt x="902713" y="1161519"/>
                      <a:pt x="891556" y="1157801"/>
                    </a:cubicBezTo>
                    <a:lnTo>
                      <a:pt x="881688" y="1154512"/>
                    </a:lnTo>
                    <a:cubicBezTo>
                      <a:pt x="878399" y="1152319"/>
                      <a:pt x="875454" y="1149491"/>
                      <a:pt x="871821" y="1147934"/>
                    </a:cubicBezTo>
                    <a:cubicBezTo>
                      <a:pt x="867666" y="1146153"/>
                      <a:pt x="863011" y="1145887"/>
                      <a:pt x="858664" y="1144645"/>
                    </a:cubicBezTo>
                    <a:cubicBezTo>
                      <a:pt x="855330" y="1143692"/>
                      <a:pt x="852085" y="1142452"/>
                      <a:pt x="848796" y="1141355"/>
                    </a:cubicBezTo>
                    <a:cubicBezTo>
                      <a:pt x="845507" y="1138066"/>
                      <a:pt x="842502" y="1134466"/>
                      <a:pt x="838929" y="1131488"/>
                    </a:cubicBezTo>
                    <a:cubicBezTo>
                      <a:pt x="835892" y="1128957"/>
                      <a:pt x="831531" y="1127996"/>
                      <a:pt x="829061" y="1124909"/>
                    </a:cubicBezTo>
                    <a:cubicBezTo>
                      <a:pt x="826895" y="1122202"/>
                      <a:pt x="827323" y="1118143"/>
                      <a:pt x="825772" y="1115042"/>
                    </a:cubicBezTo>
                    <a:cubicBezTo>
                      <a:pt x="824004" y="1111506"/>
                      <a:pt x="821386" y="1108463"/>
                      <a:pt x="819193" y="1105174"/>
                    </a:cubicBezTo>
                    <a:cubicBezTo>
                      <a:pt x="822482" y="1104078"/>
                      <a:pt x="829061" y="1105352"/>
                      <a:pt x="829061" y="1101885"/>
                    </a:cubicBezTo>
                    <a:cubicBezTo>
                      <a:pt x="829061" y="1097932"/>
                      <a:pt x="822280" y="1097777"/>
                      <a:pt x="819193" y="1095307"/>
                    </a:cubicBezTo>
                    <a:cubicBezTo>
                      <a:pt x="816771" y="1093370"/>
                      <a:pt x="815389" y="1090115"/>
                      <a:pt x="812615" y="1088728"/>
                    </a:cubicBezTo>
                    <a:cubicBezTo>
                      <a:pt x="806413" y="1085627"/>
                      <a:pt x="799458" y="1084343"/>
                      <a:pt x="792880" y="1082150"/>
                    </a:cubicBezTo>
                    <a:cubicBezTo>
                      <a:pt x="789591" y="1081053"/>
                      <a:pt x="785897" y="1080783"/>
                      <a:pt x="783012" y="1078860"/>
                    </a:cubicBezTo>
                    <a:lnTo>
                      <a:pt x="763277" y="1065704"/>
                    </a:lnTo>
                    <a:cubicBezTo>
                      <a:pt x="761084" y="1062415"/>
                      <a:pt x="759735" y="1058367"/>
                      <a:pt x="756698" y="1055836"/>
                    </a:cubicBezTo>
                    <a:cubicBezTo>
                      <a:pt x="746437" y="1047285"/>
                      <a:pt x="743953" y="1051107"/>
                      <a:pt x="733674" y="1045968"/>
                    </a:cubicBezTo>
                    <a:cubicBezTo>
                      <a:pt x="730138" y="1044200"/>
                      <a:pt x="727418" y="1040995"/>
                      <a:pt x="723806" y="1039390"/>
                    </a:cubicBezTo>
                    <a:cubicBezTo>
                      <a:pt x="709743" y="1033140"/>
                      <a:pt x="704304" y="1033348"/>
                      <a:pt x="690914" y="1029522"/>
                    </a:cubicBezTo>
                    <a:cubicBezTo>
                      <a:pt x="687581" y="1028569"/>
                      <a:pt x="684336" y="1027329"/>
                      <a:pt x="681047" y="1026233"/>
                    </a:cubicBezTo>
                    <a:cubicBezTo>
                      <a:pt x="666288" y="1011477"/>
                      <a:pt x="683813" y="1027039"/>
                      <a:pt x="664601" y="1016365"/>
                    </a:cubicBezTo>
                    <a:cubicBezTo>
                      <a:pt x="657690" y="1012525"/>
                      <a:pt x="651443" y="1007595"/>
                      <a:pt x="644865" y="1003209"/>
                    </a:cubicBezTo>
                    <a:lnTo>
                      <a:pt x="634998" y="996630"/>
                    </a:lnTo>
                    <a:lnTo>
                      <a:pt x="625130" y="990052"/>
                    </a:lnTo>
                    <a:cubicBezTo>
                      <a:pt x="622937" y="986763"/>
                      <a:pt x="621904" y="982279"/>
                      <a:pt x="618552" y="980184"/>
                    </a:cubicBezTo>
                    <a:cubicBezTo>
                      <a:pt x="602976" y="970449"/>
                      <a:pt x="569198" y="971328"/>
                      <a:pt x="556057" y="970317"/>
                    </a:cubicBezTo>
                    <a:cubicBezTo>
                      <a:pt x="515146" y="943041"/>
                      <a:pt x="585284" y="991384"/>
                      <a:pt x="536321" y="950581"/>
                    </a:cubicBezTo>
                    <a:cubicBezTo>
                      <a:pt x="533658" y="948362"/>
                      <a:pt x="529913" y="947531"/>
                      <a:pt x="526454" y="947292"/>
                    </a:cubicBezTo>
                    <a:cubicBezTo>
                      <a:pt x="497994" y="945329"/>
                      <a:pt x="469441" y="945099"/>
                      <a:pt x="440934" y="944003"/>
                    </a:cubicBezTo>
                    <a:cubicBezTo>
                      <a:pt x="437645" y="941810"/>
                      <a:pt x="434042" y="940027"/>
                      <a:pt x="431067" y="937424"/>
                    </a:cubicBezTo>
                    <a:cubicBezTo>
                      <a:pt x="425233" y="932319"/>
                      <a:pt x="421976" y="923429"/>
                      <a:pt x="414621" y="920978"/>
                    </a:cubicBezTo>
                    <a:lnTo>
                      <a:pt x="404753" y="917689"/>
                    </a:lnTo>
                    <a:cubicBezTo>
                      <a:pt x="402560" y="914400"/>
                      <a:pt x="399780" y="911434"/>
                      <a:pt x="398175" y="907822"/>
                    </a:cubicBezTo>
                    <a:cubicBezTo>
                      <a:pt x="395359" y="901485"/>
                      <a:pt x="397366" y="891933"/>
                      <a:pt x="391596" y="888086"/>
                    </a:cubicBezTo>
                    <a:cubicBezTo>
                      <a:pt x="388307" y="885893"/>
                      <a:pt x="384816" y="883977"/>
                      <a:pt x="381729" y="881508"/>
                    </a:cubicBezTo>
                    <a:cubicBezTo>
                      <a:pt x="379307" y="879571"/>
                      <a:pt x="378000" y="876152"/>
                      <a:pt x="375150" y="874930"/>
                    </a:cubicBezTo>
                    <a:cubicBezTo>
                      <a:pt x="370011" y="872728"/>
                      <a:pt x="364128" y="872996"/>
                      <a:pt x="358704" y="871640"/>
                    </a:cubicBezTo>
                    <a:cubicBezTo>
                      <a:pt x="347810" y="868916"/>
                      <a:pt x="348617" y="868204"/>
                      <a:pt x="338969" y="861773"/>
                    </a:cubicBezTo>
                    <a:cubicBezTo>
                      <a:pt x="336776" y="858484"/>
                      <a:pt x="334352" y="855337"/>
                      <a:pt x="332391" y="851905"/>
                    </a:cubicBezTo>
                    <a:cubicBezTo>
                      <a:pt x="326544" y="841672"/>
                      <a:pt x="326517" y="837620"/>
                      <a:pt x="319234" y="828881"/>
                    </a:cubicBezTo>
                    <a:cubicBezTo>
                      <a:pt x="316256" y="825307"/>
                      <a:pt x="312655" y="822302"/>
                      <a:pt x="309366" y="819013"/>
                    </a:cubicBezTo>
                    <a:lnTo>
                      <a:pt x="302788" y="799278"/>
                    </a:lnTo>
                    <a:cubicBezTo>
                      <a:pt x="301691" y="795989"/>
                      <a:pt x="300339" y="792774"/>
                      <a:pt x="299498" y="789410"/>
                    </a:cubicBezTo>
                    <a:cubicBezTo>
                      <a:pt x="294527" y="769525"/>
                      <a:pt x="297639" y="780543"/>
                      <a:pt x="289631" y="756518"/>
                    </a:cubicBezTo>
                    <a:cubicBezTo>
                      <a:pt x="288535" y="753229"/>
                      <a:pt x="288794" y="749102"/>
                      <a:pt x="286342" y="746650"/>
                    </a:cubicBezTo>
                    <a:cubicBezTo>
                      <a:pt x="275886" y="736196"/>
                      <a:pt x="281624" y="742553"/>
                      <a:pt x="269896" y="726915"/>
                    </a:cubicBezTo>
                    <a:cubicBezTo>
                      <a:pt x="268799" y="715951"/>
                      <a:pt x="269846" y="704554"/>
                      <a:pt x="266606" y="694023"/>
                    </a:cubicBezTo>
                    <a:cubicBezTo>
                      <a:pt x="265238" y="689577"/>
                      <a:pt x="259319" y="688025"/>
                      <a:pt x="256739" y="684155"/>
                    </a:cubicBezTo>
                    <a:cubicBezTo>
                      <a:pt x="254816" y="681270"/>
                      <a:pt x="254546" y="677577"/>
                      <a:pt x="253450" y="674288"/>
                    </a:cubicBezTo>
                    <a:cubicBezTo>
                      <a:pt x="254546" y="670999"/>
                      <a:pt x="256739" y="667887"/>
                      <a:pt x="256739" y="664420"/>
                    </a:cubicBezTo>
                    <a:cubicBezTo>
                      <a:pt x="256739" y="658934"/>
                      <a:pt x="251713" y="647089"/>
                      <a:pt x="250160" y="641396"/>
                    </a:cubicBezTo>
                    <a:cubicBezTo>
                      <a:pt x="247781" y="632673"/>
                      <a:pt x="249975" y="621475"/>
                      <a:pt x="243582" y="615082"/>
                    </a:cubicBezTo>
                    <a:lnTo>
                      <a:pt x="230425" y="601925"/>
                    </a:lnTo>
                    <a:cubicBezTo>
                      <a:pt x="229329" y="598636"/>
                      <a:pt x="229587" y="594509"/>
                      <a:pt x="227136" y="592058"/>
                    </a:cubicBezTo>
                    <a:cubicBezTo>
                      <a:pt x="224684" y="589606"/>
                      <a:pt x="220455" y="590134"/>
                      <a:pt x="217268" y="588768"/>
                    </a:cubicBezTo>
                    <a:cubicBezTo>
                      <a:pt x="212761" y="586836"/>
                      <a:pt x="208497" y="584383"/>
                      <a:pt x="204111" y="582190"/>
                    </a:cubicBezTo>
                    <a:cubicBezTo>
                      <a:pt x="196436" y="583286"/>
                      <a:pt x="188513" y="583251"/>
                      <a:pt x="181087" y="585479"/>
                    </a:cubicBezTo>
                    <a:cubicBezTo>
                      <a:pt x="177300" y="586615"/>
                      <a:pt x="175165" y="591811"/>
                      <a:pt x="171219" y="592058"/>
                    </a:cubicBezTo>
                    <a:cubicBezTo>
                      <a:pt x="156952" y="592950"/>
                      <a:pt x="142713" y="589865"/>
                      <a:pt x="128460" y="588768"/>
                    </a:cubicBezTo>
                    <a:cubicBezTo>
                      <a:pt x="125218" y="582284"/>
                      <a:pt x="119975" y="573352"/>
                      <a:pt x="118592" y="565744"/>
                    </a:cubicBezTo>
                    <a:cubicBezTo>
                      <a:pt x="117011" y="557047"/>
                      <a:pt x="117155" y="548073"/>
                      <a:pt x="115303" y="539430"/>
                    </a:cubicBezTo>
                    <a:cubicBezTo>
                      <a:pt x="108939" y="509735"/>
                      <a:pt x="111735" y="529005"/>
                      <a:pt x="102146" y="509827"/>
                    </a:cubicBezTo>
                    <a:cubicBezTo>
                      <a:pt x="88533" y="482599"/>
                      <a:pt x="111128" y="518365"/>
                      <a:pt x="92278" y="490092"/>
                    </a:cubicBezTo>
                    <a:cubicBezTo>
                      <a:pt x="91182" y="486803"/>
                      <a:pt x="89941" y="483558"/>
                      <a:pt x="88989" y="480224"/>
                    </a:cubicBezTo>
                    <a:cubicBezTo>
                      <a:pt x="86606" y="471884"/>
                      <a:pt x="85789" y="465082"/>
                      <a:pt x="82411" y="457200"/>
                    </a:cubicBezTo>
                    <a:cubicBezTo>
                      <a:pt x="80479" y="452693"/>
                      <a:pt x="77764" y="448550"/>
                      <a:pt x="75832" y="444043"/>
                    </a:cubicBezTo>
                    <a:cubicBezTo>
                      <a:pt x="74466" y="440856"/>
                      <a:pt x="74466" y="437061"/>
                      <a:pt x="72543" y="434176"/>
                    </a:cubicBezTo>
                    <a:cubicBezTo>
                      <a:pt x="69963" y="430305"/>
                      <a:pt x="65653" y="427882"/>
                      <a:pt x="62675" y="424308"/>
                    </a:cubicBezTo>
                    <a:cubicBezTo>
                      <a:pt x="60144" y="421271"/>
                      <a:pt x="58892" y="417235"/>
                      <a:pt x="56097" y="414440"/>
                    </a:cubicBezTo>
                    <a:cubicBezTo>
                      <a:pt x="49722" y="408065"/>
                      <a:pt x="44386" y="407248"/>
                      <a:pt x="36362" y="404573"/>
                    </a:cubicBezTo>
                    <a:cubicBezTo>
                      <a:pt x="34169" y="402380"/>
                      <a:pt x="32442" y="399590"/>
                      <a:pt x="29783" y="397994"/>
                    </a:cubicBezTo>
                    <a:cubicBezTo>
                      <a:pt x="26412" y="395971"/>
                      <a:pt x="9217" y="392030"/>
                      <a:pt x="6759" y="391416"/>
                    </a:cubicBezTo>
                    <a:cubicBezTo>
                      <a:pt x="4566" y="389223"/>
                      <a:pt x="788" y="387878"/>
                      <a:pt x="180" y="384837"/>
                    </a:cubicBezTo>
                    <a:cubicBezTo>
                      <a:pt x="-1243" y="377723"/>
                      <a:pt x="6111" y="372328"/>
                      <a:pt x="10048" y="368391"/>
                    </a:cubicBezTo>
                    <a:cubicBezTo>
                      <a:pt x="12241" y="361813"/>
                      <a:pt x="13525" y="354858"/>
                      <a:pt x="16626" y="348656"/>
                    </a:cubicBezTo>
                    <a:cubicBezTo>
                      <a:pt x="18819" y="344270"/>
                      <a:pt x="21384" y="340052"/>
                      <a:pt x="23205" y="335499"/>
                    </a:cubicBezTo>
                    <a:cubicBezTo>
                      <a:pt x="25780" y="329061"/>
                      <a:pt x="25937" y="321534"/>
                      <a:pt x="29783" y="315764"/>
                    </a:cubicBezTo>
                    <a:lnTo>
                      <a:pt x="42940" y="296029"/>
                    </a:lnTo>
                    <a:cubicBezTo>
                      <a:pt x="44036" y="285065"/>
                      <a:pt x="44553" y="274028"/>
                      <a:pt x="46229" y="263137"/>
                    </a:cubicBezTo>
                    <a:cubicBezTo>
                      <a:pt x="46756" y="259710"/>
                      <a:pt x="48839" y="256669"/>
                      <a:pt x="49519" y="253269"/>
                    </a:cubicBezTo>
                    <a:cubicBezTo>
                      <a:pt x="51040" y="245667"/>
                      <a:pt x="51712" y="237920"/>
                      <a:pt x="52808" y="230245"/>
                    </a:cubicBezTo>
                    <a:cubicBezTo>
                      <a:pt x="51712" y="223666"/>
                      <a:pt x="51628" y="216836"/>
                      <a:pt x="49519" y="210509"/>
                    </a:cubicBezTo>
                    <a:cubicBezTo>
                      <a:pt x="48269" y="206759"/>
                      <a:pt x="36910" y="205027"/>
                      <a:pt x="42940" y="203931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8" name="Forma libre 17"/>
              <p:cNvSpPr/>
              <p:nvPr/>
            </p:nvSpPr>
            <p:spPr>
              <a:xfrm>
                <a:off x="2727158" y="3445868"/>
                <a:ext cx="2039745" cy="1948070"/>
              </a:xfrm>
              <a:custGeom>
                <a:avLst/>
                <a:gdLst>
                  <a:gd name="connsiteX0" fmla="*/ 616462 w 2039746"/>
                  <a:gd name="connsiteY0" fmla="*/ 47708 h 1948069"/>
                  <a:gd name="connsiteX1" fmla="*/ 652243 w 2039746"/>
                  <a:gd name="connsiteY1" fmla="*/ 43732 h 1948069"/>
                  <a:gd name="connsiteX2" fmla="*/ 660194 w 2039746"/>
                  <a:gd name="connsiteY2" fmla="*/ 31805 h 1948069"/>
                  <a:gd name="connsiteX3" fmla="*/ 695975 w 2039746"/>
                  <a:gd name="connsiteY3" fmla="*/ 11927 h 1948069"/>
                  <a:gd name="connsiteX4" fmla="*/ 723805 w 2039746"/>
                  <a:gd name="connsiteY4" fmla="*/ 0 h 1948069"/>
                  <a:gd name="connsiteX5" fmla="*/ 759586 w 2039746"/>
                  <a:gd name="connsiteY5" fmla="*/ 3975 h 1948069"/>
                  <a:gd name="connsiteX6" fmla="*/ 767537 w 2039746"/>
                  <a:gd name="connsiteY6" fmla="*/ 11927 h 1948069"/>
                  <a:gd name="connsiteX7" fmla="*/ 783440 w 2039746"/>
                  <a:gd name="connsiteY7" fmla="*/ 47708 h 1948069"/>
                  <a:gd name="connsiteX8" fmla="*/ 791391 w 2039746"/>
                  <a:gd name="connsiteY8" fmla="*/ 71561 h 1948069"/>
                  <a:gd name="connsiteX9" fmla="*/ 807293 w 2039746"/>
                  <a:gd name="connsiteY9" fmla="*/ 91440 h 1948069"/>
                  <a:gd name="connsiteX10" fmla="*/ 815245 w 2039746"/>
                  <a:gd name="connsiteY10" fmla="*/ 123245 h 1948069"/>
                  <a:gd name="connsiteX11" fmla="*/ 827172 w 2039746"/>
                  <a:gd name="connsiteY11" fmla="*/ 159026 h 1948069"/>
                  <a:gd name="connsiteX12" fmla="*/ 831147 w 2039746"/>
                  <a:gd name="connsiteY12" fmla="*/ 170953 h 1948069"/>
                  <a:gd name="connsiteX13" fmla="*/ 839099 w 2039746"/>
                  <a:gd name="connsiteY13" fmla="*/ 182880 h 1948069"/>
                  <a:gd name="connsiteX14" fmla="*/ 843074 w 2039746"/>
                  <a:gd name="connsiteY14" fmla="*/ 194807 h 1948069"/>
                  <a:gd name="connsiteX15" fmla="*/ 886806 w 2039746"/>
                  <a:gd name="connsiteY15" fmla="*/ 198782 h 1948069"/>
                  <a:gd name="connsiteX16" fmla="*/ 898733 w 2039746"/>
                  <a:gd name="connsiteY16" fmla="*/ 194807 h 1948069"/>
                  <a:gd name="connsiteX17" fmla="*/ 934514 w 2039746"/>
                  <a:gd name="connsiteY17" fmla="*/ 202758 h 1948069"/>
                  <a:gd name="connsiteX18" fmla="*/ 942466 w 2039746"/>
                  <a:gd name="connsiteY18" fmla="*/ 210709 h 1948069"/>
                  <a:gd name="connsiteX19" fmla="*/ 954393 w 2039746"/>
                  <a:gd name="connsiteY19" fmla="*/ 234563 h 1948069"/>
                  <a:gd name="connsiteX20" fmla="*/ 974271 w 2039746"/>
                  <a:gd name="connsiteY20" fmla="*/ 250466 h 1948069"/>
                  <a:gd name="connsiteX21" fmla="*/ 982222 w 2039746"/>
                  <a:gd name="connsiteY21" fmla="*/ 290222 h 1948069"/>
                  <a:gd name="connsiteX22" fmla="*/ 990173 w 2039746"/>
                  <a:gd name="connsiteY22" fmla="*/ 302149 h 1948069"/>
                  <a:gd name="connsiteX23" fmla="*/ 994149 w 2039746"/>
                  <a:gd name="connsiteY23" fmla="*/ 326003 h 1948069"/>
                  <a:gd name="connsiteX24" fmla="*/ 1002100 w 2039746"/>
                  <a:gd name="connsiteY24" fmla="*/ 333955 h 1948069"/>
                  <a:gd name="connsiteX25" fmla="*/ 1006076 w 2039746"/>
                  <a:gd name="connsiteY25" fmla="*/ 345881 h 1948069"/>
                  <a:gd name="connsiteX26" fmla="*/ 1014027 w 2039746"/>
                  <a:gd name="connsiteY26" fmla="*/ 357808 h 1948069"/>
                  <a:gd name="connsiteX27" fmla="*/ 1025954 w 2039746"/>
                  <a:gd name="connsiteY27" fmla="*/ 425395 h 1948069"/>
                  <a:gd name="connsiteX28" fmla="*/ 1033906 w 2039746"/>
                  <a:gd name="connsiteY28" fmla="*/ 449248 h 1948069"/>
                  <a:gd name="connsiteX29" fmla="*/ 1037881 w 2039746"/>
                  <a:gd name="connsiteY29" fmla="*/ 461175 h 1948069"/>
                  <a:gd name="connsiteX30" fmla="*/ 1057760 w 2039746"/>
                  <a:gd name="connsiteY30" fmla="*/ 477078 h 1948069"/>
                  <a:gd name="connsiteX31" fmla="*/ 1069686 w 2039746"/>
                  <a:gd name="connsiteY31" fmla="*/ 481054 h 1948069"/>
                  <a:gd name="connsiteX32" fmla="*/ 1081613 w 2039746"/>
                  <a:gd name="connsiteY32" fmla="*/ 489005 h 1948069"/>
                  <a:gd name="connsiteX33" fmla="*/ 1105467 w 2039746"/>
                  <a:gd name="connsiteY33" fmla="*/ 496956 h 1948069"/>
                  <a:gd name="connsiteX34" fmla="*/ 1113419 w 2039746"/>
                  <a:gd name="connsiteY34" fmla="*/ 504908 h 1948069"/>
                  <a:gd name="connsiteX35" fmla="*/ 1125346 w 2039746"/>
                  <a:gd name="connsiteY35" fmla="*/ 528761 h 1948069"/>
                  <a:gd name="connsiteX36" fmla="*/ 1137273 w 2039746"/>
                  <a:gd name="connsiteY36" fmla="*/ 532737 h 1948069"/>
                  <a:gd name="connsiteX37" fmla="*/ 1165102 w 2039746"/>
                  <a:gd name="connsiteY37" fmla="*/ 548640 h 1948069"/>
                  <a:gd name="connsiteX38" fmla="*/ 1208834 w 2039746"/>
                  <a:gd name="connsiteY38" fmla="*/ 552615 h 1948069"/>
                  <a:gd name="connsiteX39" fmla="*/ 1236664 w 2039746"/>
                  <a:gd name="connsiteY39" fmla="*/ 560567 h 1948069"/>
                  <a:gd name="connsiteX40" fmla="*/ 1276420 w 2039746"/>
                  <a:gd name="connsiteY40" fmla="*/ 584421 h 1948069"/>
                  <a:gd name="connsiteX41" fmla="*/ 1332080 w 2039746"/>
                  <a:gd name="connsiteY41" fmla="*/ 588396 h 1948069"/>
                  <a:gd name="connsiteX42" fmla="*/ 1344006 w 2039746"/>
                  <a:gd name="connsiteY42" fmla="*/ 592372 h 1948069"/>
                  <a:gd name="connsiteX43" fmla="*/ 1375812 w 2039746"/>
                  <a:gd name="connsiteY43" fmla="*/ 616226 h 1948069"/>
                  <a:gd name="connsiteX44" fmla="*/ 1407617 w 2039746"/>
                  <a:gd name="connsiteY44" fmla="*/ 624177 h 1948069"/>
                  <a:gd name="connsiteX45" fmla="*/ 1419544 w 2039746"/>
                  <a:gd name="connsiteY45" fmla="*/ 632128 h 1948069"/>
                  <a:gd name="connsiteX46" fmla="*/ 1443398 w 2039746"/>
                  <a:gd name="connsiteY46" fmla="*/ 640080 h 1948069"/>
                  <a:gd name="connsiteX47" fmla="*/ 1467252 w 2039746"/>
                  <a:gd name="connsiteY47" fmla="*/ 652007 h 1948069"/>
                  <a:gd name="connsiteX48" fmla="*/ 1483154 w 2039746"/>
                  <a:gd name="connsiteY48" fmla="*/ 659958 h 1948069"/>
                  <a:gd name="connsiteX49" fmla="*/ 1495081 w 2039746"/>
                  <a:gd name="connsiteY49" fmla="*/ 663934 h 1948069"/>
                  <a:gd name="connsiteX50" fmla="*/ 1507008 w 2039746"/>
                  <a:gd name="connsiteY50" fmla="*/ 671885 h 1948069"/>
                  <a:gd name="connsiteX51" fmla="*/ 1518935 w 2039746"/>
                  <a:gd name="connsiteY51" fmla="*/ 675861 h 1948069"/>
                  <a:gd name="connsiteX52" fmla="*/ 1542789 w 2039746"/>
                  <a:gd name="connsiteY52" fmla="*/ 691763 h 1948069"/>
                  <a:gd name="connsiteX53" fmla="*/ 1558692 w 2039746"/>
                  <a:gd name="connsiteY53" fmla="*/ 715617 h 1948069"/>
                  <a:gd name="connsiteX54" fmla="*/ 1574594 w 2039746"/>
                  <a:gd name="connsiteY54" fmla="*/ 739471 h 1948069"/>
                  <a:gd name="connsiteX55" fmla="*/ 1582546 w 2039746"/>
                  <a:gd name="connsiteY55" fmla="*/ 747422 h 1948069"/>
                  <a:gd name="connsiteX56" fmla="*/ 1606400 w 2039746"/>
                  <a:gd name="connsiteY56" fmla="*/ 755374 h 1948069"/>
                  <a:gd name="connsiteX57" fmla="*/ 1630253 w 2039746"/>
                  <a:gd name="connsiteY57" fmla="*/ 767301 h 1948069"/>
                  <a:gd name="connsiteX58" fmla="*/ 1650132 w 2039746"/>
                  <a:gd name="connsiteY58" fmla="*/ 787179 h 1948069"/>
                  <a:gd name="connsiteX59" fmla="*/ 1654107 w 2039746"/>
                  <a:gd name="connsiteY59" fmla="*/ 799106 h 1948069"/>
                  <a:gd name="connsiteX60" fmla="*/ 1666034 w 2039746"/>
                  <a:gd name="connsiteY60" fmla="*/ 803081 h 1948069"/>
                  <a:gd name="connsiteX61" fmla="*/ 1705791 w 2039746"/>
                  <a:gd name="connsiteY61" fmla="*/ 834887 h 1948069"/>
                  <a:gd name="connsiteX62" fmla="*/ 1717718 w 2039746"/>
                  <a:gd name="connsiteY62" fmla="*/ 858741 h 1948069"/>
                  <a:gd name="connsiteX63" fmla="*/ 1737596 w 2039746"/>
                  <a:gd name="connsiteY63" fmla="*/ 882595 h 1948069"/>
                  <a:gd name="connsiteX64" fmla="*/ 1741572 w 2039746"/>
                  <a:gd name="connsiteY64" fmla="*/ 894521 h 1948069"/>
                  <a:gd name="connsiteX65" fmla="*/ 1761450 w 2039746"/>
                  <a:gd name="connsiteY65" fmla="*/ 910424 h 1948069"/>
                  <a:gd name="connsiteX66" fmla="*/ 1769401 w 2039746"/>
                  <a:gd name="connsiteY66" fmla="*/ 922351 h 1948069"/>
                  <a:gd name="connsiteX67" fmla="*/ 1777353 w 2039746"/>
                  <a:gd name="connsiteY67" fmla="*/ 946205 h 1948069"/>
                  <a:gd name="connsiteX68" fmla="*/ 1785304 w 2039746"/>
                  <a:gd name="connsiteY68" fmla="*/ 958132 h 1948069"/>
                  <a:gd name="connsiteX69" fmla="*/ 1789280 w 2039746"/>
                  <a:gd name="connsiteY69" fmla="*/ 974035 h 1948069"/>
                  <a:gd name="connsiteX70" fmla="*/ 1813133 w 2039746"/>
                  <a:gd name="connsiteY70" fmla="*/ 989937 h 1948069"/>
                  <a:gd name="connsiteX71" fmla="*/ 1825060 w 2039746"/>
                  <a:gd name="connsiteY71" fmla="*/ 997888 h 1948069"/>
                  <a:gd name="connsiteX72" fmla="*/ 1856866 w 2039746"/>
                  <a:gd name="connsiteY72" fmla="*/ 1021742 h 1948069"/>
                  <a:gd name="connsiteX73" fmla="*/ 1868793 w 2039746"/>
                  <a:gd name="connsiteY73" fmla="*/ 1025718 h 1948069"/>
                  <a:gd name="connsiteX74" fmla="*/ 1948306 w 2039746"/>
                  <a:gd name="connsiteY74" fmla="*/ 1021742 h 1948069"/>
                  <a:gd name="connsiteX75" fmla="*/ 1960233 w 2039746"/>
                  <a:gd name="connsiteY75" fmla="*/ 1017767 h 1948069"/>
                  <a:gd name="connsiteX76" fmla="*/ 2015892 w 2039746"/>
                  <a:gd name="connsiteY76" fmla="*/ 1021742 h 1948069"/>
                  <a:gd name="connsiteX77" fmla="*/ 2027819 w 2039746"/>
                  <a:gd name="connsiteY77" fmla="*/ 1025718 h 1948069"/>
                  <a:gd name="connsiteX78" fmla="*/ 2031794 w 2039746"/>
                  <a:gd name="connsiteY78" fmla="*/ 1037645 h 1948069"/>
                  <a:gd name="connsiteX79" fmla="*/ 2039746 w 2039746"/>
                  <a:gd name="connsiteY79" fmla="*/ 1045596 h 1948069"/>
                  <a:gd name="connsiteX80" fmla="*/ 2035770 w 2039746"/>
                  <a:gd name="connsiteY80" fmla="*/ 1065475 h 1948069"/>
                  <a:gd name="connsiteX81" fmla="*/ 2031794 w 2039746"/>
                  <a:gd name="connsiteY81" fmla="*/ 1077401 h 1948069"/>
                  <a:gd name="connsiteX82" fmla="*/ 1984086 w 2039746"/>
                  <a:gd name="connsiteY82" fmla="*/ 1089328 h 1948069"/>
                  <a:gd name="connsiteX83" fmla="*/ 1932403 w 2039746"/>
                  <a:gd name="connsiteY83" fmla="*/ 1105231 h 1948069"/>
                  <a:gd name="connsiteX84" fmla="*/ 1920476 w 2039746"/>
                  <a:gd name="connsiteY84" fmla="*/ 1109207 h 1948069"/>
                  <a:gd name="connsiteX85" fmla="*/ 1888671 w 2039746"/>
                  <a:gd name="connsiteY85" fmla="*/ 1117158 h 1948069"/>
                  <a:gd name="connsiteX86" fmla="*/ 1864817 w 2039746"/>
                  <a:gd name="connsiteY86" fmla="*/ 1125109 h 1948069"/>
                  <a:gd name="connsiteX87" fmla="*/ 1852890 w 2039746"/>
                  <a:gd name="connsiteY87" fmla="*/ 1129085 h 1948069"/>
                  <a:gd name="connsiteX88" fmla="*/ 1840963 w 2039746"/>
                  <a:gd name="connsiteY88" fmla="*/ 1137036 h 1948069"/>
                  <a:gd name="connsiteX89" fmla="*/ 1785304 w 2039746"/>
                  <a:gd name="connsiteY89" fmla="*/ 1152939 h 1948069"/>
                  <a:gd name="connsiteX90" fmla="*/ 1749523 w 2039746"/>
                  <a:gd name="connsiteY90" fmla="*/ 1168841 h 1948069"/>
                  <a:gd name="connsiteX91" fmla="*/ 1737596 w 2039746"/>
                  <a:gd name="connsiteY91" fmla="*/ 1172817 h 1948069"/>
                  <a:gd name="connsiteX92" fmla="*/ 1701815 w 2039746"/>
                  <a:gd name="connsiteY92" fmla="*/ 1188720 h 1948069"/>
                  <a:gd name="connsiteX93" fmla="*/ 1677961 w 2039746"/>
                  <a:gd name="connsiteY93" fmla="*/ 1196671 h 1948069"/>
                  <a:gd name="connsiteX94" fmla="*/ 1666034 w 2039746"/>
                  <a:gd name="connsiteY94" fmla="*/ 1204622 h 1948069"/>
                  <a:gd name="connsiteX95" fmla="*/ 1642180 w 2039746"/>
                  <a:gd name="connsiteY95" fmla="*/ 1212574 h 1948069"/>
                  <a:gd name="connsiteX96" fmla="*/ 1630253 w 2039746"/>
                  <a:gd name="connsiteY96" fmla="*/ 1216549 h 1948069"/>
                  <a:gd name="connsiteX97" fmla="*/ 1598448 w 2039746"/>
                  <a:gd name="connsiteY97" fmla="*/ 1224501 h 1948069"/>
                  <a:gd name="connsiteX98" fmla="*/ 1586521 w 2039746"/>
                  <a:gd name="connsiteY98" fmla="*/ 1228476 h 1948069"/>
                  <a:gd name="connsiteX99" fmla="*/ 1542789 w 2039746"/>
                  <a:gd name="connsiteY99" fmla="*/ 1244379 h 1948069"/>
                  <a:gd name="connsiteX100" fmla="*/ 1542789 w 2039746"/>
                  <a:gd name="connsiteY100" fmla="*/ 1244379 h 1948069"/>
                  <a:gd name="connsiteX101" fmla="*/ 1526886 w 2039746"/>
                  <a:gd name="connsiteY101" fmla="*/ 1252330 h 1948069"/>
                  <a:gd name="connsiteX102" fmla="*/ 1503033 w 2039746"/>
                  <a:gd name="connsiteY102" fmla="*/ 1260281 h 1948069"/>
                  <a:gd name="connsiteX103" fmla="*/ 1479179 w 2039746"/>
                  <a:gd name="connsiteY103" fmla="*/ 1272208 h 1948069"/>
                  <a:gd name="connsiteX104" fmla="*/ 1463276 w 2039746"/>
                  <a:gd name="connsiteY104" fmla="*/ 1280160 h 1948069"/>
                  <a:gd name="connsiteX105" fmla="*/ 1415568 w 2039746"/>
                  <a:gd name="connsiteY105" fmla="*/ 1288111 h 1948069"/>
                  <a:gd name="connsiteX106" fmla="*/ 1383763 w 2039746"/>
                  <a:gd name="connsiteY106" fmla="*/ 1296062 h 1948069"/>
                  <a:gd name="connsiteX107" fmla="*/ 1371836 w 2039746"/>
                  <a:gd name="connsiteY107" fmla="*/ 1300038 h 1948069"/>
                  <a:gd name="connsiteX108" fmla="*/ 1340031 w 2039746"/>
                  <a:gd name="connsiteY108" fmla="*/ 1307989 h 1948069"/>
                  <a:gd name="connsiteX109" fmla="*/ 1328104 w 2039746"/>
                  <a:gd name="connsiteY109" fmla="*/ 1315941 h 1948069"/>
                  <a:gd name="connsiteX110" fmla="*/ 1304250 w 2039746"/>
                  <a:gd name="connsiteY110" fmla="*/ 1323892 h 1948069"/>
                  <a:gd name="connsiteX111" fmla="*/ 1292323 w 2039746"/>
                  <a:gd name="connsiteY111" fmla="*/ 1327868 h 1948069"/>
                  <a:gd name="connsiteX112" fmla="*/ 1280396 w 2039746"/>
                  <a:gd name="connsiteY112" fmla="*/ 1331843 h 1948069"/>
                  <a:gd name="connsiteX113" fmla="*/ 1264493 w 2039746"/>
                  <a:gd name="connsiteY113" fmla="*/ 1339795 h 1948069"/>
                  <a:gd name="connsiteX114" fmla="*/ 1240640 w 2039746"/>
                  <a:gd name="connsiteY114" fmla="*/ 1347746 h 1948069"/>
                  <a:gd name="connsiteX115" fmla="*/ 1228713 w 2039746"/>
                  <a:gd name="connsiteY115" fmla="*/ 1351721 h 1948069"/>
                  <a:gd name="connsiteX116" fmla="*/ 1220761 w 2039746"/>
                  <a:gd name="connsiteY116" fmla="*/ 1359673 h 1948069"/>
                  <a:gd name="connsiteX117" fmla="*/ 1192932 w 2039746"/>
                  <a:gd name="connsiteY117" fmla="*/ 1367624 h 1948069"/>
                  <a:gd name="connsiteX118" fmla="*/ 1169078 w 2039746"/>
                  <a:gd name="connsiteY118" fmla="*/ 1375575 h 1948069"/>
                  <a:gd name="connsiteX119" fmla="*/ 1157151 w 2039746"/>
                  <a:gd name="connsiteY119" fmla="*/ 1379551 h 1948069"/>
                  <a:gd name="connsiteX120" fmla="*/ 1117394 w 2039746"/>
                  <a:gd name="connsiteY120" fmla="*/ 1387502 h 1948069"/>
                  <a:gd name="connsiteX121" fmla="*/ 1105467 w 2039746"/>
                  <a:gd name="connsiteY121" fmla="*/ 1391478 h 1948069"/>
                  <a:gd name="connsiteX122" fmla="*/ 1057760 w 2039746"/>
                  <a:gd name="connsiteY122" fmla="*/ 1399429 h 1948069"/>
                  <a:gd name="connsiteX123" fmla="*/ 1025954 w 2039746"/>
                  <a:gd name="connsiteY123" fmla="*/ 1407381 h 1948069"/>
                  <a:gd name="connsiteX124" fmla="*/ 1002100 w 2039746"/>
                  <a:gd name="connsiteY124" fmla="*/ 1415332 h 1948069"/>
                  <a:gd name="connsiteX125" fmla="*/ 990173 w 2039746"/>
                  <a:gd name="connsiteY125" fmla="*/ 1419308 h 1948069"/>
                  <a:gd name="connsiteX126" fmla="*/ 978246 w 2039746"/>
                  <a:gd name="connsiteY126" fmla="*/ 1427259 h 1948069"/>
                  <a:gd name="connsiteX127" fmla="*/ 970295 w 2039746"/>
                  <a:gd name="connsiteY127" fmla="*/ 1439186 h 1948069"/>
                  <a:gd name="connsiteX128" fmla="*/ 946441 w 2039746"/>
                  <a:gd name="connsiteY128" fmla="*/ 1455088 h 1948069"/>
                  <a:gd name="connsiteX129" fmla="*/ 934514 w 2039746"/>
                  <a:gd name="connsiteY129" fmla="*/ 1463040 h 1948069"/>
                  <a:gd name="connsiteX130" fmla="*/ 922587 w 2039746"/>
                  <a:gd name="connsiteY130" fmla="*/ 1470991 h 1948069"/>
                  <a:gd name="connsiteX131" fmla="*/ 910660 w 2039746"/>
                  <a:gd name="connsiteY131" fmla="*/ 1482918 h 1948069"/>
                  <a:gd name="connsiteX132" fmla="*/ 902709 w 2039746"/>
                  <a:gd name="connsiteY132" fmla="*/ 1494845 h 1948069"/>
                  <a:gd name="connsiteX133" fmla="*/ 874880 w 2039746"/>
                  <a:gd name="connsiteY133" fmla="*/ 1534601 h 1948069"/>
                  <a:gd name="connsiteX134" fmla="*/ 866928 w 2039746"/>
                  <a:gd name="connsiteY134" fmla="*/ 1546528 h 1948069"/>
                  <a:gd name="connsiteX135" fmla="*/ 858977 w 2039746"/>
                  <a:gd name="connsiteY135" fmla="*/ 1558455 h 1948069"/>
                  <a:gd name="connsiteX136" fmla="*/ 851026 w 2039746"/>
                  <a:gd name="connsiteY136" fmla="*/ 1566407 h 1948069"/>
                  <a:gd name="connsiteX137" fmla="*/ 839099 w 2039746"/>
                  <a:gd name="connsiteY137" fmla="*/ 1590261 h 1948069"/>
                  <a:gd name="connsiteX138" fmla="*/ 827172 w 2039746"/>
                  <a:gd name="connsiteY138" fmla="*/ 1614115 h 1948069"/>
                  <a:gd name="connsiteX139" fmla="*/ 803318 w 2039746"/>
                  <a:gd name="connsiteY139" fmla="*/ 1630017 h 1948069"/>
                  <a:gd name="connsiteX140" fmla="*/ 791391 w 2039746"/>
                  <a:gd name="connsiteY140" fmla="*/ 1637968 h 1948069"/>
                  <a:gd name="connsiteX141" fmla="*/ 771513 w 2039746"/>
                  <a:gd name="connsiteY141" fmla="*/ 1641944 h 1948069"/>
                  <a:gd name="connsiteX142" fmla="*/ 755610 w 2039746"/>
                  <a:gd name="connsiteY142" fmla="*/ 1661822 h 1948069"/>
                  <a:gd name="connsiteX143" fmla="*/ 751634 w 2039746"/>
                  <a:gd name="connsiteY143" fmla="*/ 1673749 h 1948069"/>
                  <a:gd name="connsiteX144" fmla="*/ 743683 w 2039746"/>
                  <a:gd name="connsiteY144" fmla="*/ 1681701 h 1948069"/>
                  <a:gd name="connsiteX145" fmla="*/ 727780 w 2039746"/>
                  <a:gd name="connsiteY145" fmla="*/ 1705555 h 1948069"/>
                  <a:gd name="connsiteX146" fmla="*/ 699951 w 2039746"/>
                  <a:gd name="connsiteY146" fmla="*/ 1729408 h 1948069"/>
                  <a:gd name="connsiteX147" fmla="*/ 699951 w 2039746"/>
                  <a:gd name="connsiteY147" fmla="*/ 1812897 h 1948069"/>
                  <a:gd name="connsiteX148" fmla="*/ 703926 w 2039746"/>
                  <a:gd name="connsiteY148" fmla="*/ 1828800 h 1948069"/>
                  <a:gd name="connsiteX149" fmla="*/ 711878 w 2039746"/>
                  <a:gd name="connsiteY149" fmla="*/ 1840727 h 1948069"/>
                  <a:gd name="connsiteX150" fmla="*/ 715853 w 2039746"/>
                  <a:gd name="connsiteY150" fmla="*/ 1852654 h 1948069"/>
                  <a:gd name="connsiteX151" fmla="*/ 695975 w 2039746"/>
                  <a:gd name="connsiteY151" fmla="*/ 1868556 h 1948069"/>
                  <a:gd name="connsiteX152" fmla="*/ 668146 w 2039746"/>
                  <a:gd name="connsiteY152" fmla="*/ 1872532 h 1948069"/>
                  <a:gd name="connsiteX153" fmla="*/ 648267 w 2039746"/>
                  <a:gd name="connsiteY153" fmla="*/ 1852654 h 1948069"/>
                  <a:gd name="connsiteX154" fmla="*/ 644292 w 2039746"/>
                  <a:gd name="connsiteY154" fmla="*/ 1836751 h 1948069"/>
                  <a:gd name="connsiteX155" fmla="*/ 624413 w 2039746"/>
                  <a:gd name="connsiteY155" fmla="*/ 1800970 h 1948069"/>
                  <a:gd name="connsiteX156" fmla="*/ 612486 w 2039746"/>
                  <a:gd name="connsiteY156" fmla="*/ 1793019 h 1948069"/>
                  <a:gd name="connsiteX157" fmla="*/ 556827 w 2039746"/>
                  <a:gd name="connsiteY157" fmla="*/ 1789043 h 1948069"/>
                  <a:gd name="connsiteX158" fmla="*/ 532973 w 2039746"/>
                  <a:gd name="connsiteY158" fmla="*/ 1789043 h 1948069"/>
                  <a:gd name="connsiteX159" fmla="*/ 528998 w 2039746"/>
                  <a:gd name="connsiteY159" fmla="*/ 1800970 h 1948069"/>
                  <a:gd name="connsiteX160" fmla="*/ 521046 w 2039746"/>
                  <a:gd name="connsiteY160" fmla="*/ 1852654 h 1948069"/>
                  <a:gd name="connsiteX161" fmla="*/ 282507 w 2039746"/>
                  <a:gd name="connsiteY161" fmla="*/ 1912288 h 1948069"/>
                  <a:gd name="connsiteX162" fmla="*/ 262629 w 2039746"/>
                  <a:gd name="connsiteY162" fmla="*/ 1928191 h 1948069"/>
                  <a:gd name="connsiteX163" fmla="*/ 250702 w 2039746"/>
                  <a:gd name="connsiteY163" fmla="*/ 1940118 h 1948069"/>
                  <a:gd name="connsiteX164" fmla="*/ 226848 w 2039746"/>
                  <a:gd name="connsiteY164" fmla="*/ 1948069 h 1948069"/>
                  <a:gd name="connsiteX165" fmla="*/ 214921 w 2039746"/>
                  <a:gd name="connsiteY165" fmla="*/ 1940118 h 1948069"/>
                  <a:gd name="connsiteX166" fmla="*/ 171189 w 2039746"/>
                  <a:gd name="connsiteY166" fmla="*/ 1928191 h 1948069"/>
                  <a:gd name="connsiteX167" fmla="*/ 159262 w 2039746"/>
                  <a:gd name="connsiteY167" fmla="*/ 1924215 h 1948069"/>
                  <a:gd name="connsiteX168" fmla="*/ 135408 w 2039746"/>
                  <a:gd name="connsiteY168" fmla="*/ 1920240 h 1948069"/>
                  <a:gd name="connsiteX169" fmla="*/ 115530 w 2039746"/>
                  <a:gd name="connsiteY169" fmla="*/ 1916264 h 1948069"/>
                  <a:gd name="connsiteX170" fmla="*/ 79749 w 2039746"/>
                  <a:gd name="connsiteY170" fmla="*/ 1896386 h 1948069"/>
                  <a:gd name="connsiteX171" fmla="*/ 71798 w 2039746"/>
                  <a:gd name="connsiteY171" fmla="*/ 1856629 h 1948069"/>
                  <a:gd name="connsiteX172" fmla="*/ 67822 w 2039746"/>
                  <a:gd name="connsiteY172" fmla="*/ 1816873 h 1948069"/>
                  <a:gd name="connsiteX173" fmla="*/ 51920 w 2039746"/>
                  <a:gd name="connsiteY173" fmla="*/ 1789043 h 1948069"/>
                  <a:gd name="connsiteX174" fmla="*/ 43968 w 2039746"/>
                  <a:gd name="connsiteY174" fmla="*/ 1773141 h 1948069"/>
                  <a:gd name="connsiteX175" fmla="*/ 28066 w 2039746"/>
                  <a:gd name="connsiteY175" fmla="*/ 1761214 h 1948069"/>
                  <a:gd name="connsiteX176" fmla="*/ 12163 w 2039746"/>
                  <a:gd name="connsiteY176" fmla="*/ 1745311 h 1948069"/>
                  <a:gd name="connsiteX177" fmla="*/ 8187 w 2039746"/>
                  <a:gd name="connsiteY177" fmla="*/ 1733384 h 1948069"/>
                  <a:gd name="connsiteX178" fmla="*/ 236 w 2039746"/>
                  <a:gd name="connsiteY178" fmla="*/ 1721457 h 1948069"/>
                  <a:gd name="connsiteX179" fmla="*/ 4212 w 2039746"/>
                  <a:gd name="connsiteY179" fmla="*/ 1689652 h 1948069"/>
                  <a:gd name="connsiteX180" fmla="*/ 12163 w 2039746"/>
                  <a:gd name="connsiteY180" fmla="*/ 1677725 h 1948069"/>
                  <a:gd name="connsiteX181" fmla="*/ 59871 w 2039746"/>
                  <a:gd name="connsiteY181" fmla="*/ 1649895 h 1948069"/>
                  <a:gd name="connsiteX182" fmla="*/ 75773 w 2039746"/>
                  <a:gd name="connsiteY182" fmla="*/ 1645920 h 1948069"/>
                  <a:gd name="connsiteX183" fmla="*/ 95652 w 2039746"/>
                  <a:gd name="connsiteY183" fmla="*/ 1626041 h 1948069"/>
                  <a:gd name="connsiteX184" fmla="*/ 99627 w 2039746"/>
                  <a:gd name="connsiteY184" fmla="*/ 1614115 h 1948069"/>
                  <a:gd name="connsiteX185" fmla="*/ 123481 w 2039746"/>
                  <a:gd name="connsiteY185" fmla="*/ 1606163 h 1948069"/>
                  <a:gd name="connsiteX186" fmla="*/ 147335 w 2039746"/>
                  <a:gd name="connsiteY186" fmla="*/ 1590261 h 1948069"/>
                  <a:gd name="connsiteX187" fmla="*/ 155286 w 2039746"/>
                  <a:gd name="connsiteY187" fmla="*/ 1578334 h 1948069"/>
                  <a:gd name="connsiteX188" fmla="*/ 167213 w 2039746"/>
                  <a:gd name="connsiteY188" fmla="*/ 1570382 h 1948069"/>
                  <a:gd name="connsiteX189" fmla="*/ 175165 w 2039746"/>
                  <a:gd name="connsiteY189" fmla="*/ 1562431 h 1948069"/>
                  <a:gd name="connsiteX190" fmla="*/ 187092 w 2039746"/>
                  <a:gd name="connsiteY190" fmla="*/ 1554480 h 1948069"/>
                  <a:gd name="connsiteX191" fmla="*/ 214921 w 2039746"/>
                  <a:gd name="connsiteY191" fmla="*/ 1522675 h 1948069"/>
                  <a:gd name="connsiteX192" fmla="*/ 230824 w 2039746"/>
                  <a:gd name="connsiteY192" fmla="*/ 1502796 h 1948069"/>
                  <a:gd name="connsiteX193" fmla="*/ 242751 w 2039746"/>
                  <a:gd name="connsiteY193" fmla="*/ 1474967 h 1948069"/>
                  <a:gd name="connsiteX194" fmla="*/ 250702 w 2039746"/>
                  <a:gd name="connsiteY194" fmla="*/ 1451113 h 1948069"/>
                  <a:gd name="connsiteX195" fmla="*/ 258653 w 2039746"/>
                  <a:gd name="connsiteY195" fmla="*/ 1427259 h 1948069"/>
                  <a:gd name="connsiteX196" fmla="*/ 262629 w 2039746"/>
                  <a:gd name="connsiteY196" fmla="*/ 1415332 h 1948069"/>
                  <a:gd name="connsiteX197" fmla="*/ 266605 w 2039746"/>
                  <a:gd name="connsiteY197" fmla="*/ 1403405 h 1948069"/>
                  <a:gd name="connsiteX198" fmla="*/ 274556 w 2039746"/>
                  <a:gd name="connsiteY198" fmla="*/ 1391478 h 1948069"/>
                  <a:gd name="connsiteX199" fmla="*/ 282507 w 2039746"/>
                  <a:gd name="connsiteY199" fmla="*/ 1367624 h 1948069"/>
                  <a:gd name="connsiteX200" fmla="*/ 286483 w 2039746"/>
                  <a:gd name="connsiteY200" fmla="*/ 1355697 h 1948069"/>
                  <a:gd name="connsiteX201" fmla="*/ 290459 w 2039746"/>
                  <a:gd name="connsiteY201" fmla="*/ 1335819 h 1948069"/>
                  <a:gd name="connsiteX202" fmla="*/ 310337 w 2039746"/>
                  <a:gd name="connsiteY202" fmla="*/ 1311965 h 1948069"/>
                  <a:gd name="connsiteX203" fmla="*/ 334191 w 2039746"/>
                  <a:gd name="connsiteY203" fmla="*/ 1268233 h 1948069"/>
                  <a:gd name="connsiteX204" fmla="*/ 338166 w 2039746"/>
                  <a:gd name="connsiteY204" fmla="*/ 1256306 h 1948069"/>
                  <a:gd name="connsiteX205" fmla="*/ 322264 w 2039746"/>
                  <a:gd name="connsiteY205" fmla="*/ 1244379 h 1948069"/>
                  <a:gd name="connsiteX206" fmla="*/ 318288 w 2039746"/>
                  <a:gd name="connsiteY206" fmla="*/ 1232452 h 1948069"/>
                  <a:gd name="connsiteX207" fmla="*/ 334191 w 2039746"/>
                  <a:gd name="connsiteY207" fmla="*/ 1176793 h 1948069"/>
                  <a:gd name="connsiteX208" fmla="*/ 342142 w 2039746"/>
                  <a:gd name="connsiteY208" fmla="*/ 1168841 h 1948069"/>
                  <a:gd name="connsiteX209" fmla="*/ 350093 w 2039746"/>
                  <a:gd name="connsiteY209" fmla="*/ 1156915 h 1948069"/>
                  <a:gd name="connsiteX210" fmla="*/ 365996 w 2039746"/>
                  <a:gd name="connsiteY210" fmla="*/ 1152939 h 1948069"/>
                  <a:gd name="connsiteX211" fmla="*/ 377923 w 2039746"/>
                  <a:gd name="connsiteY211" fmla="*/ 1144988 h 1948069"/>
                  <a:gd name="connsiteX212" fmla="*/ 417680 w 2039746"/>
                  <a:gd name="connsiteY212" fmla="*/ 1133061 h 1948069"/>
                  <a:gd name="connsiteX213" fmla="*/ 441533 w 2039746"/>
                  <a:gd name="connsiteY213" fmla="*/ 1109207 h 1948069"/>
                  <a:gd name="connsiteX214" fmla="*/ 461412 w 2039746"/>
                  <a:gd name="connsiteY214" fmla="*/ 1093304 h 1948069"/>
                  <a:gd name="connsiteX215" fmla="*/ 469363 w 2039746"/>
                  <a:gd name="connsiteY215" fmla="*/ 1081377 h 1948069"/>
                  <a:gd name="connsiteX216" fmla="*/ 465387 w 2039746"/>
                  <a:gd name="connsiteY216" fmla="*/ 1057523 h 1948069"/>
                  <a:gd name="connsiteX217" fmla="*/ 453460 w 2039746"/>
                  <a:gd name="connsiteY217" fmla="*/ 1049572 h 1948069"/>
                  <a:gd name="connsiteX218" fmla="*/ 421655 w 2039746"/>
                  <a:gd name="connsiteY218" fmla="*/ 1037645 h 1948069"/>
                  <a:gd name="connsiteX219" fmla="*/ 409728 w 2039746"/>
                  <a:gd name="connsiteY219" fmla="*/ 1029694 h 1948069"/>
                  <a:gd name="connsiteX220" fmla="*/ 381899 w 2039746"/>
                  <a:gd name="connsiteY220" fmla="*/ 1037645 h 1948069"/>
                  <a:gd name="connsiteX221" fmla="*/ 365996 w 2039746"/>
                  <a:gd name="connsiteY221" fmla="*/ 1053548 h 1948069"/>
                  <a:gd name="connsiteX222" fmla="*/ 381899 w 2039746"/>
                  <a:gd name="connsiteY222" fmla="*/ 1005840 h 1948069"/>
                  <a:gd name="connsiteX223" fmla="*/ 393826 w 2039746"/>
                  <a:gd name="connsiteY223" fmla="*/ 981986 h 1948069"/>
                  <a:gd name="connsiteX224" fmla="*/ 401777 w 2039746"/>
                  <a:gd name="connsiteY224" fmla="*/ 966083 h 1948069"/>
                  <a:gd name="connsiteX225" fmla="*/ 417680 w 2039746"/>
                  <a:gd name="connsiteY225" fmla="*/ 942229 h 1948069"/>
                  <a:gd name="connsiteX226" fmla="*/ 417680 w 2039746"/>
                  <a:gd name="connsiteY226" fmla="*/ 858741 h 1948069"/>
                  <a:gd name="connsiteX227" fmla="*/ 413704 w 2039746"/>
                  <a:gd name="connsiteY227" fmla="*/ 846814 h 1948069"/>
                  <a:gd name="connsiteX228" fmla="*/ 401777 w 2039746"/>
                  <a:gd name="connsiteY228" fmla="*/ 838862 h 1948069"/>
                  <a:gd name="connsiteX229" fmla="*/ 377923 w 2039746"/>
                  <a:gd name="connsiteY229" fmla="*/ 822960 h 1948069"/>
                  <a:gd name="connsiteX230" fmla="*/ 365996 w 2039746"/>
                  <a:gd name="connsiteY230" fmla="*/ 815008 h 1948069"/>
                  <a:gd name="connsiteX231" fmla="*/ 354069 w 2039746"/>
                  <a:gd name="connsiteY231" fmla="*/ 811033 h 1948069"/>
                  <a:gd name="connsiteX232" fmla="*/ 354069 w 2039746"/>
                  <a:gd name="connsiteY232" fmla="*/ 779228 h 1948069"/>
                  <a:gd name="connsiteX233" fmla="*/ 362020 w 2039746"/>
                  <a:gd name="connsiteY233" fmla="*/ 767301 h 1948069"/>
                  <a:gd name="connsiteX234" fmla="*/ 369972 w 2039746"/>
                  <a:gd name="connsiteY234" fmla="*/ 743447 h 1948069"/>
                  <a:gd name="connsiteX235" fmla="*/ 373947 w 2039746"/>
                  <a:gd name="connsiteY235" fmla="*/ 731520 h 1948069"/>
                  <a:gd name="connsiteX236" fmla="*/ 385874 w 2039746"/>
                  <a:gd name="connsiteY236" fmla="*/ 727544 h 1948069"/>
                  <a:gd name="connsiteX237" fmla="*/ 401777 w 2039746"/>
                  <a:gd name="connsiteY237" fmla="*/ 711641 h 1948069"/>
                  <a:gd name="connsiteX238" fmla="*/ 405753 w 2039746"/>
                  <a:gd name="connsiteY238" fmla="*/ 636104 h 1948069"/>
                  <a:gd name="connsiteX239" fmla="*/ 409728 w 2039746"/>
                  <a:gd name="connsiteY239" fmla="*/ 624177 h 1948069"/>
                  <a:gd name="connsiteX240" fmla="*/ 429606 w 2039746"/>
                  <a:gd name="connsiteY240" fmla="*/ 612250 h 1948069"/>
                  <a:gd name="connsiteX241" fmla="*/ 441533 w 2039746"/>
                  <a:gd name="connsiteY241" fmla="*/ 604299 h 1948069"/>
                  <a:gd name="connsiteX242" fmla="*/ 445509 w 2039746"/>
                  <a:gd name="connsiteY242" fmla="*/ 592372 h 1948069"/>
                  <a:gd name="connsiteX243" fmla="*/ 453460 w 2039746"/>
                  <a:gd name="connsiteY243" fmla="*/ 580445 h 1948069"/>
                  <a:gd name="connsiteX244" fmla="*/ 449485 w 2039746"/>
                  <a:gd name="connsiteY244" fmla="*/ 540688 h 1948069"/>
                  <a:gd name="connsiteX245" fmla="*/ 437558 w 2039746"/>
                  <a:gd name="connsiteY245" fmla="*/ 496956 h 1948069"/>
                  <a:gd name="connsiteX246" fmla="*/ 421655 w 2039746"/>
                  <a:gd name="connsiteY246" fmla="*/ 489005 h 1948069"/>
                  <a:gd name="connsiteX247" fmla="*/ 433582 w 2039746"/>
                  <a:gd name="connsiteY247" fmla="*/ 441297 h 1948069"/>
                  <a:gd name="connsiteX248" fmla="*/ 445509 w 2039746"/>
                  <a:gd name="connsiteY248" fmla="*/ 437321 h 1948069"/>
                  <a:gd name="connsiteX249" fmla="*/ 457436 w 2039746"/>
                  <a:gd name="connsiteY249" fmla="*/ 425395 h 1948069"/>
                  <a:gd name="connsiteX250" fmla="*/ 469363 w 2039746"/>
                  <a:gd name="connsiteY250" fmla="*/ 405516 h 1948069"/>
                  <a:gd name="connsiteX251" fmla="*/ 473339 w 2039746"/>
                  <a:gd name="connsiteY251" fmla="*/ 393589 h 1948069"/>
                  <a:gd name="connsiteX252" fmla="*/ 485266 w 2039746"/>
                  <a:gd name="connsiteY252" fmla="*/ 385638 h 1948069"/>
                  <a:gd name="connsiteX253" fmla="*/ 473339 w 2039746"/>
                  <a:gd name="connsiteY253" fmla="*/ 329979 h 1948069"/>
                  <a:gd name="connsiteX254" fmla="*/ 457436 w 2039746"/>
                  <a:gd name="connsiteY254" fmla="*/ 302149 h 1948069"/>
                  <a:gd name="connsiteX255" fmla="*/ 449485 w 2039746"/>
                  <a:gd name="connsiteY255" fmla="*/ 278295 h 1948069"/>
                  <a:gd name="connsiteX256" fmla="*/ 453460 w 2039746"/>
                  <a:gd name="connsiteY256" fmla="*/ 206734 h 1948069"/>
                  <a:gd name="connsiteX257" fmla="*/ 505144 w 2039746"/>
                  <a:gd name="connsiteY257" fmla="*/ 194807 h 1948069"/>
                  <a:gd name="connsiteX258" fmla="*/ 528998 w 2039746"/>
                  <a:gd name="connsiteY258" fmla="*/ 182880 h 1948069"/>
                  <a:gd name="connsiteX259" fmla="*/ 521046 w 2039746"/>
                  <a:gd name="connsiteY259" fmla="*/ 131196 h 1948069"/>
                  <a:gd name="connsiteX260" fmla="*/ 525022 w 2039746"/>
                  <a:gd name="connsiteY260" fmla="*/ 95415 h 1948069"/>
                  <a:gd name="connsiteX261" fmla="*/ 552852 w 2039746"/>
                  <a:gd name="connsiteY261" fmla="*/ 63610 h 1948069"/>
                  <a:gd name="connsiteX262" fmla="*/ 560803 w 2039746"/>
                  <a:gd name="connsiteY262" fmla="*/ 51683 h 1948069"/>
                  <a:gd name="connsiteX263" fmla="*/ 572730 w 2039746"/>
                  <a:gd name="connsiteY263" fmla="*/ 47708 h 1948069"/>
                  <a:gd name="connsiteX264" fmla="*/ 616462 w 2039746"/>
                  <a:gd name="connsiteY264" fmla="*/ 47708 h 1948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</a:cxnLst>
                <a:rect l="l" t="t" r="r" b="b"/>
                <a:pathLst>
                  <a:path w="2039746" h="1948069">
                    <a:moveTo>
                      <a:pt x="616462" y="47708"/>
                    </a:moveTo>
                    <a:cubicBezTo>
                      <a:pt x="629714" y="47045"/>
                      <a:pt x="640965" y="47833"/>
                      <a:pt x="652243" y="43732"/>
                    </a:cubicBezTo>
                    <a:cubicBezTo>
                      <a:pt x="656733" y="42099"/>
                      <a:pt x="656598" y="34951"/>
                      <a:pt x="660194" y="31805"/>
                    </a:cubicBezTo>
                    <a:cubicBezTo>
                      <a:pt x="684994" y="10105"/>
                      <a:pt x="676096" y="20446"/>
                      <a:pt x="695975" y="11927"/>
                    </a:cubicBezTo>
                    <a:cubicBezTo>
                      <a:pt x="730364" y="-2811"/>
                      <a:pt x="695834" y="9322"/>
                      <a:pt x="723805" y="0"/>
                    </a:cubicBezTo>
                    <a:cubicBezTo>
                      <a:pt x="735732" y="1325"/>
                      <a:pt x="748008" y="817"/>
                      <a:pt x="759586" y="3975"/>
                    </a:cubicBezTo>
                    <a:cubicBezTo>
                      <a:pt x="763202" y="4961"/>
                      <a:pt x="765861" y="8574"/>
                      <a:pt x="767537" y="11927"/>
                    </a:cubicBezTo>
                    <a:cubicBezTo>
                      <a:pt x="795913" y="68683"/>
                      <a:pt x="760055" y="12634"/>
                      <a:pt x="783440" y="47708"/>
                    </a:cubicBezTo>
                    <a:cubicBezTo>
                      <a:pt x="786090" y="55659"/>
                      <a:pt x="785465" y="65634"/>
                      <a:pt x="791391" y="71561"/>
                    </a:cubicBezTo>
                    <a:cubicBezTo>
                      <a:pt x="798786" y="78957"/>
                      <a:pt x="802278" y="81410"/>
                      <a:pt x="807293" y="91440"/>
                    </a:cubicBezTo>
                    <a:cubicBezTo>
                      <a:pt x="812119" y="101092"/>
                      <a:pt x="812523" y="113263"/>
                      <a:pt x="815245" y="123245"/>
                    </a:cubicBezTo>
                    <a:cubicBezTo>
                      <a:pt x="815253" y="123273"/>
                      <a:pt x="825180" y="153049"/>
                      <a:pt x="827172" y="159026"/>
                    </a:cubicBezTo>
                    <a:cubicBezTo>
                      <a:pt x="828497" y="163002"/>
                      <a:pt x="828822" y="167466"/>
                      <a:pt x="831147" y="170953"/>
                    </a:cubicBezTo>
                    <a:lnTo>
                      <a:pt x="839099" y="182880"/>
                    </a:lnTo>
                    <a:cubicBezTo>
                      <a:pt x="840424" y="186856"/>
                      <a:pt x="840456" y="191535"/>
                      <a:pt x="843074" y="194807"/>
                    </a:cubicBezTo>
                    <a:cubicBezTo>
                      <a:pt x="855059" y="209788"/>
                      <a:pt x="870009" y="200882"/>
                      <a:pt x="886806" y="198782"/>
                    </a:cubicBezTo>
                    <a:cubicBezTo>
                      <a:pt x="890782" y="197457"/>
                      <a:pt x="894542" y="194807"/>
                      <a:pt x="898733" y="194807"/>
                    </a:cubicBezTo>
                    <a:cubicBezTo>
                      <a:pt x="912730" y="194807"/>
                      <a:pt x="922213" y="198657"/>
                      <a:pt x="934514" y="202758"/>
                    </a:cubicBezTo>
                    <a:cubicBezTo>
                      <a:pt x="937165" y="205408"/>
                      <a:pt x="940537" y="207495"/>
                      <a:pt x="942466" y="210709"/>
                    </a:cubicBezTo>
                    <a:cubicBezTo>
                      <a:pt x="960110" y="240115"/>
                      <a:pt x="930253" y="204388"/>
                      <a:pt x="954393" y="234563"/>
                    </a:cubicBezTo>
                    <a:cubicBezTo>
                      <a:pt x="960869" y="242659"/>
                      <a:pt x="965411" y="244560"/>
                      <a:pt x="974271" y="250466"/>
                    </a:cubicBezTo>
                    <a:cubicBezTo>
                      <a:pt x="975737" y="260727"/>
                      <a:pt x="976670" y="279118"/>
                      <a:pt x="982222" y="290222"/>
                    </a:cubicBezTo>
                    <a:cubicBezTo>
                      <a:pt x="984359" y="294496"/>
                      <a:pt x="987523" y="298173"/>
                      <a:pt x="990173" y="302149"/>
                    </a:cubicBezTo>
                    <a:cubicBezTo>
                      <a:pt x="991498" y="310100"/>
                      <a:pt x="991319" y="318455"/>
                      <a:pt x="994149" y="326003"/>
                    </a:cubicBezTo>
                    <a:cubicBezTo>
                      <a:pt x="995465" y="329513"/>
                      <a:pt x="1000171" y="330741"/>
                      <a:pt x="1002100" y="333955"/>
                    </a:cubicBezTo>
                    <a:cubicBezTo>
                      <a:pt x="1004256" y="337548"/>
                      <a:pt x="1004202" y="342133"/>
                      <a:pt x="1006076" y="345881"/>
                    </a:cubicBezTo>
                    <a:cubicBezTo>
                      <a:pt x="1008213" y="350155"/>
                      <a:pt x="1011377" y="353832"/>
                      <a:pt x="1014027" y="357808"/>
                    </a:cubicBezTo>
                    <a:cubicBezTo>
                      <a:pt x="1018003" y="380337"/>
                      <a:pt x="1018719" y="403692"/>
                      <a:pt x="1025954" y="425395"/>
                    </a:cubicBezTo>
                    <a:lnTo>
                      <a:pt x="1033906" y="449248"/>
                    </a:lnTo>
                    <a:cubicBezTo>
                      <a:pt x="1035231" y="453224"/>
                      <a:pt x="1034918" y="458212"/>
                      <a:pt x="1037881" y="461175"/>
                    </a:cubicBezTo>
                    <a:cubicBezTo>
                      <a:pt x="1045278" y="468572"/>
                      <a:pt x="1047728" y="472062"/>
                      <a:pt x="1057760" y="477078"/>
                    </a:cubicBezTo>
                    <a:cubicBezTo>
                      <a:pt x="1061508" y="478952"/>
                      <a:pt x="1065938" y="479180"/>
                      <a:pt x="1069686" y="481054"/>
                    </a:cubicBezTo>
                    <a:cubicBezTo>
                      <a:pt x="1073960" y="483191"/>
                      <a:pt x="1077247" y="487064"/>
                      <a:pt x="1081613" y="489005"/>
                    </a:cubicBezTo>
                    <a:cubicBezTo>
                      <a:pt x="1089272" y="492409"/>
                      <a:pt x="1105467" y="496956"/>
                      <a:pt x="1105467" y="496956"/>
                    </a:cubicBezTo>
                    <a:cubicBezTo>
                      <a:pt x="1108118" y="499607"/>
                      <a:pt x="1111490" y="501694"/>
                      <a:pt x="1113419" y="504908"/>
                    </a:cubicBezTo>
                    <a:cubicBezTo>
                      <a:pt x="1120069" y="515991"/>
                      <a:pt x="1113742" y="519478"/>
                      <a:pt x="1125346" y="528761"/>
                    </a:cubicBezTo>
                    <a:cubicBezTo>
                      <a:pt x="1128619" y="531379"/>
                      <a:pt x="1133525" y="530863"/>
                      <a:pt x="1137273" y="532737"/>
                    </a:cubicBezTo>
                    <a:cubicBezTo>
                      <a:pt x="1147226" y="537713"/>
                      <a:pt x="1153491" y="546318"/>
                      <a:pt x="1165102" y="548640"/>
                    </a:cubicBezTo>
                    <a:cubicBezTo>
                      <a:pt x="1179455" y="551511"/>
                      <a:pt x="1194257" y="551290"/>
                      <a:pt x="1208834" y="552615"/>
                    </a:cubicBezTo>
                    <a:cubicBezTo>
                      <a:pt x="1212579" y="553551"/>
                      <a:pt x="1231996" y="557974"/>
                      <a:pt x="1236664" y="560567"/>
                    </a:cubicBezTo>
                    <a:cubicBezTo>
                      <a:pt x="1239874" y="562350"/>
                      <a:pt x="1267832" y="582990"/>
                      <a:pt x="1276420" y="584421"/>
                    </a:cubicBezTo>
                    <a:cubicBezTo>
                      <a:pt x="1294768" y="587479"/>
                      <a:pt x="1313527" y="587071"/>
                      <a:pt x="1332080" y="588396"/>
                    </a:cubicBezTo>
                    <a:cubicBezTo>
                      <a:pt x="1336055" y="589721"/>
                      <a:pt x="1340413" y="590216"/>
                      <a:pt x="1344006" y="592372"/>
                    </a:cubicBezTo>
                    <a:cubicBezTo>
                      <a:pt x="1362925" y="603724"/>
                      <a:pt x="1338107" y="606800"/>
                      <a:pt x="1375812" y="616226"/>
                    </a:cubicBezTo>
                    <a:lnTo>
                      <a:pt x="1407617" y="624177"/>
                    </a:lnTo>
                    <a:cubicBezTo>
                      <a:pt x="1411593" y="626827"/>
                      <a:pt x="1415178" y="630187"/>
                      <a:pt x="1419544" y="632128"/>
                    </a:cubicBezTo>
                    <a:cubicBezTo>
                      <a:pt x="1427203" y="635532"/>
                      <a:pt x="1436424" y="635431"/>
                      <a:pt x="1443398" y="640080"/>
                    </a:cubicBezTo>
                    <a:cubicBezTo>
                      <a:pt x="1466318" y="655360"/>
                      <a:pt x="1444208" y="642131"/>
                      <a:pt x="1467252" y="652007"/>
                    </a:cubicBezTo>
                    <a:cubicBezTo>
                      <a:pt x="1472699" y="654342"/>
                      <a:pt x="1477707" y="657623"/>
                      <a:pt x="1483154" y="659958"/>
                    </a:cubicBezTo>
                    <a:cubicBezTo>
                      <a:pt x="1487006" y="661609"/>
                      <a:pt x="1491333" y="662060"/>
                      <a:pt x="1495081" y="663934"/>
                    </a:cubicBezTo>
                    <a:cubicBezTo>
                      <a:pt x="1499355" y="666071"/>
                      <a:pt x="1502734" y="669748"/>
                      <a:pt x="1507008" y="671885"/>
                    </a:cubicBezTo>
                    <a:cubicBezTo>
                      <a:pt x="1510756" y="673759"/>
                      <a:pt x="1515272" y="673826"/>
                      <a:pt x="1518935" y="675861"/>
                    </a:cubicBezTo>
                    <a:cubicBezTo>
                      <a:pt x="1527289" y="680502"/>
                      <a:pt x="1542789" y="691763"/>
                      <a:pt x="1542789" y="691763"/>
                    </a:cubicBezTo>
                    <a:cubicBezTo>
                      <a:pt x="1550393" y="714574"/>
                      <a:pt x="1541319" y="693280"/>
                      <a:pt x="1558692" y="715617"/>
                    </a:cubicBezTo>
                    <a:cubicBezTo>
                      <a:pt x="1564559" y="723160"/>
                      <a:pt x="1567836" y="732714"/>
                      <a:pt x="1574594" y="739471"/>
                    </a:cubicBezTo>
                    <a:cubicBezTo>
                      <a:pt x="1577245" y="742121"/>
                      <a:pt x="1579193" y="745746"/>
                      <a:pt x="1582546" y="747422"/>
                    </a:cubicBezTo>
                    <a:cubicBezTo>
                      <a:pt x="1590043" y="751170"/>
                      <a:pt x="1599426" y="750725"/>
                      <a:pt x="1606400" y="755374"/>
                    </a:cubicBezTo>
                    <a:cubicBezTo>
                      <a:pt x="1621813" y="765650"/>
                      <a:pt x="1613793" y="761814"/>
                      <a:pt x="1630253" y="767301"/>
                    </a:cubicBezTo>
                    <a:cubicBezTo>
                      <a:pt x="1636879" y="773927"/>
                      <a:pt x="1647169" y="778289"/>
                      <a:pt x="1650132" y="787179"/>
                    </a:cubicBezTo>
                    <a:cubicBezTo>
                      <a:pt x="1651457" y="791155"/>
                      <a:pt x="1651144" y="796143"/>
                      <a:pt x="1654107" y="799106"/>
                    </a:cubicBezTo>
                    <a:cubicBezTo>
                      <a:pt x="1657070" y="802069"/>
                      <a:pt x="1662058" y="801756"/>
                      <a:pt x="1666034" y="803081"/>
                    </a:cubicBezTo>
                    <a:cubicBezTo>
                      <a:pt x="1678793" y="811587"/>
                      <a:pt x="1696728" y="821292"/>
                      <a:pt x="1705791" y="834887"/>
                    </a:cubicBezTo>
                    <a:cubicBezTo>
                      <a:pt x="1728577" y="869068"/>
                      <a:pt x="1701258" y="825821"/>
                      <a:pt x="1717718" y="858741"/>
                    </a:cubicBezTo>
                    <a:cubicBezTo>
                      <a:pt x="1723254" y="869812"/>
                      <a:pt x="1728802" y="873801"/>
                      <a:pt x="1737596" y="882595"/>
                    </a:cubicBezTo>
                    <a:cubicBezTo>
                      <a:pt x="1738921" y="886570"/>
                      <a:pt x="1739416" y="890928"/>
                      <a:pt x="1741572" y="894521"/>
                    </a:cubicBezTo>
                    <a:cubicBezTo>
                      <a:pt x="1745350" y="900818"/>
                      <a:pt x="1756030" y="906811"/>
                      <a:pt x="1761450" y="910424"/>
                    </a:cubicBezTo>
                    <a:cubicBezTo>
                      <a:pt x="1764100" y="914400"/>
                      <a:pt x="1767460" y="917985"/>
                      <a:pt x="1769401" y="922351"/>
                    </a:cubicBezTo>
                    <a:cubicBezTo>
                      <a:pt x="1772805" y="930010"/>
                      <a:pt x="1772704" y="939231"/>
                      <a:pt x="1777353" y="946205"/>
                    </a:cubicBezTo>
                    <a:lnTo>
                      <a:pt x="1785304" y="958132"/>
                    </a:lnTo>
                    <a:cubicBezTo>
                      <a:pt x="1786629" y="963433"/>
                      <a:pt x="1785682" y="969923"/>
                      <a:pt x="1789280" y="974035"/>
                    </a:cubicBezTo>
                    <a:cubicBezTo>
                      <a:pt x="1795573" y="981227"/>
                      <a:pt x="1805182" y="984636"/>
                      <a:pt x="1813133" y="989937"/>
                    </a:cubicBezTo>
                    <a:cubicBezTo>
                      <a:pt x="1817109" y="992587"/>
                      <a:pt x="1821681" y="994509"/>
                      <a:pt x="1825060" y="997888"/>
                    </a:cubicBezTo>
                    <a:cubicBezTo>
                      <a:pt x="1834480" y="1007308"/>
                      <a:pt x="1843378" y="1017246"/>
                      <a:pt x="1856866" y="1021742"/>
                    </a:cubicBezTo>
                    <a:lnTo>
                      <a:pt x="1868793" y="1025718"/>
                    </a:lnTo>
                    <a:cubicBezTo>
                      <a:pt x="1895297" y="1024393"/>
                      <a:pt x="1921868" y="1024041"/>
                      <a:pt x="1948306" y="1021742"/>
                    </a:cubicBezTo>
                    <a:cubicBezTo>
                      <a:pt x="1952481" y="1021379"/>
                      <a:pt x="1956042" y="1017767"/>
                      <a:pt x="1960233" y="1017767"/>
                    </a:cubicBezTo>
                    <a:cubicBezTo>
                      <a:pt x="1978833" y="1017767"/>
                      <a:pt x="1997339" y="1020417"/>
                      <a:pt x="2015892" y="1021742"/>
                    </a:cubicBezTo>
                    <a:cubicBezTo>
                      <a:pt x="2019868" y="1023067"/>
                      <a:pt x="2024856" y="1022755"/>
                      <a:pt x="2027819" y="1025718"/>
                    </a:cubicBezTo>
                    <a:cubicBezTo>
                      <a:pt x="2030782" y="1028681"/>
                      <a:pt x="2029638" y="1034052"/>
                      <a:pt x="2031794" y="1037645"/>
                    </a:cubicBezTo>
                    <a:cubicBezTo>
                      <a:pt x="2033723" y="1040859"/>
                      <a:pt x="2037095" y="1042946"/>
                      <a:pt x="2039746" y="1045596"/>
                    </a:cubicBezTo>
                    <a:cubicBezTo>
                      <a:pt x="2038421" y="1052222"/>
                      <a:pt x="2037409" y="1058919"/>
                      <a:pt x="2035770" y="1065475"/>
                    </a:cubicBezTo>
                    <a:cubicBezTo>
                      <a:pt x="2034754" y="1069540"/>
                      <a:pt x="2035204" y="1074965"/>
                      <a:pt x="2031794" y="1077401"/>
                    </a:cubicBezTo>
                    <a:cubicBezTo>
                      <a:pt x="2021458" y="1084783"/>
                      <a:pt x="1995851" y="1086975"/>
                      <a:pt x="1984086" y="1089328"/>
                    </a:cubicBezTo>
                    <a:cubicBezTo>
                      <a:pt x="1966369" y="1092871"/>
                      <a:pt x="1949491" y="1099534"/>
                      <a:pt x="1932403" y="1105231"/>
                    </a:cubicBezTo>
                    <a:cubicBezTo>
                      <a:pt x="1928427" y="1106556"/>
                      <a:pt x="1924542" y="1108191"/>
                      <a:pt x="1920476" y="1109207"/>
                    </a:cubicBezTo>
                    <a:cubicBezTo>
                      <a:pt x="1909874" y="1111857"/>
                      <a:pt x="1899038" y="1113702"/>
                      <a:pt x="1888671" y="1117158"/>
                    </a:cubicBezTo>
                    <a:lnTo>
                      <a:pt x="1864817" y="1125109"/>
                    </a:lnTo>
                    <a:cubicBezTo>
                      <a:pt x="1860841" y="1126434"/>
                      <a:pt x="1856377" y="1126760"/>
                      <a:pt x="1852890" y="1129085"/>
                    </a:cubicBezTo>
                    <a:cubicBezTo>
                      <a:pt x="1848914" y="1131735"/>
                      <a:pt x="1845453" y="1135403"/>
                      <a:pt x="1840963" y="1137036"/>
                    </a:cubicBezTo>
                    <a:cubicBezTo>
                      <a:pt x="1835136" y="1139155"/>
                      <a:pt x="1793365" y="1147565"/>
                      <a:pt x="1785304" y="1152939"/>
                    </a:cubicBezTo>
                    <a:cubicBezTo>
                      <a:pt x="1766402" y="1165539"/>
                      <a:pt x="1777911" y="1159378"/>
                      <a:pt x="1749523" y="1168841"/>
                    </a:cubicBezTo>
                    <a:cubicBezTo>
                      <a:pt x="1745547" y="1170166"/>
                      <a:pt x="1741083" y="1170492"/>
                      <a:pt x="1737596" y="1172817"/>
                    </a:cubicBezTo>
                    <a:cubicBezTo>
                      <a:pt x="1718696" y="1185416"/>
                      <a:pt x="1730199" y="1179259"/>
                      <a:pt x="1701815" y="1188720"/>
                    </a:cubicBezTo>
                    <a:cubicBezTo>
                      <a:pt x="1701810" y="1188722"/>
                      <a:pt x="1677965" y="1196668"/>
                      <a:pt x="1677961" y="1196671"/>
                    </a:cubicBezTo>
                    <a:cubicBezTo>
                      <a:pt x="1673985" y="1199321"/>
                      <a:pt x="1670400" y="1202681"/>
                      <a:pt x="1666034" y="1204622"/>
                    </a:cubicBezTo>
                    <a:cubicBezTo>
                      <a:pt x="1658375" y="1208026"/>
                      <a:pt x="1650131" y="1209924"/>
                      <a:pt x="1642180" y="1212574"/>
                    </a:cubicBezTo>
                    <a:cubicBezTo>
                      <a:pt x="1638204" y="1213899"/>
                      <a:pt x="1634319" y="1215533"/>
                      <a:pt x="1630253" y="1216549"/>
                    </a:cubicBezTo>
                    <a:cubicBezTo>
                      <a:pt x="1619651" y="1219200"/>
                      <a:pt x="1608815" y="1221046"/>
                      <a:pt x="1598448" y="1224501"/>
                    </a:cubicBezTo>
                    <a:lnTo>
                      <a:pt x="1586521" y="1228476"/>
                    </a:lnTo>
                    <a:cubicBezTo>
                      <a:pt x="1565502" y="1242490"/>
                      <a:pt x="1579230" y="1235269"/>
                      <a:pt x="1542789" y="1244379"/>
                    </a:cubicBezTo>
                    <a:lnTo>
                      <a:pt x="1542789" y="1244379"/>
                    </a:lnTo>
                    <a:cubicBezTo>
                      <a:pt x="1537488" y="1247029"/>
                      <a:pt x="1532389" y="1250129"/>
                      <a:pt x="1526886" y="1252330"/>
                    </a:cubicBezTo>
                    <a:cubicBezTo>
                      <a:pt x="1519104" y="1255443"/>
                      <a:pt x="1503033" y="1260281"/>
                      <a:pt x="1503033" y="1260281"/>
                    </a:cubicBezTo>
                    <a:cubicBezTo>
                      <a:pt x="1480110" y="1275564"/>
                      <a:pt x="1502225" y="1262331"/>
                      <a:pt x="1479179" y="1272208"/>
                    </a:cubicBezTo>
                    <a:cubicBezTo>
                      <a:pt x="1473731" y="1274543"/>
                      <a:pt x="1468899" y="1278286"/>
                      <a:pt x="1463276" y="1280160"/>
                    </a:cubicBezTo>
                    <a:cubicBezTo>
                      <a:pt x="1454562" y="1283065"/>
                      <a:pt x="1421862" y="1287212"/>
                      <a:pt x="1415568" y="1288111"/>
                    </a:cubicBezTo>
                    <a:cubicBezTo>
                      <a:pt x="1388304" y="1297200"/>
                      <a:pt x="1422143" y="1286467"/>
                      <a:pt x="1383763" y="1296062"/>
                    </a:cubicBezTo>
                    <a:cubicBezTo>
                      <a:pt x="1379697" y="1297078"/>
                      <a:pt x="1375902" y="1299022"/>
                      <a:pt x="1371836" y="1300038"/>
                    </a:cubicBezTo>
                    <a:lnTo>
                      <a:pt x="1340031" y="1307989"/>
                    </a:lnTo>
                    <a:cubicBezTo>
                      <a:pt x="1336055" y="1310640"/>
                      <a:pt x="1332470" y="1314000"/>
                      <a:pt x="1328104" y="1315941"/>
                    </a:cubicBezTo>
                    <a:cubicBezTo>
                      <a:pt x="1320445" y="1319345"/>
                      <a:pt x="1312201" y="1321242"/>
                      <a:pt x="1304250" y="1323892"/>
                    </a:cubicBezTo>
                    <a:lnTo>
                      <a:pt x="1292323" y="1327868"/>
                    </a:lnTo>
                    <a:cubicBezTo>
                      <a:pt x="1288347" y="1329193"/>
                      <a:pt x="1284144" y="1329969"/>
                      <a:pt x="1280396" y="1331843"/>
                    </a:cubicBezTo>
                    <a:cubicBezTo>
                      <a:pt x="1275095" y="1334494"/>
                      <a:pt x="1269996" y="1337594"/>
                      <a:pt x="1264493" y="1339795"/>
                    </a:cubicBezTo>
                    <a:cubicBezTo>
                      <a:pt x="1256711" y="1342908"/>
                      <a:pt x="1248591" y="1345096"/>
                      <a:pt x="1240640" y="1347746"/>
                    </a:cubicBezTo>
                    <a:lnTo>
                      <a:pt x="1228713" y="1351721"/>
                    </a:lnTo>
                    <a:cubicBezTo>
                      <a:pt x="1226062" y="1354372"/>
                      <a:pt x="1223975" y="1357744"/>
                      <a:pt x="1220761" y="1359673"/>
                    </a:cubicBezTo>
                    <a:cubicBezTo>
                      <a:pt x="1216312" y="1362342"/>
                      <a:pt x="1196391" y="1366586"/>
                      <a:pt x="1192932" y="1367624"/>
                    </a:cubicBezTo>
                    <a:cubicBezTo>
                      <a:pt x="1184904" y="1370032"/>
                      <a:pt x="1177029" y="1372925"/>
                      <a:pt x="1169078" y="1375575"/>
                    </a:cubicBezTo>
                    <a:cubicBezTo>
                      <a:pt x="1165102" y="1376900"/>
                      <a:pt x="1161217" y="1378535"/>
                      <a:pt x="1157151" y="1379551"/>
                    </a:cubicBezTo>
                    <a:cubicBezTo>
                      <a:pt x="1133428" y="1385482"/>
                      <a:pt x="1146638" y="1382629"/>
                      <a:pt x="1117394" y="1387502"/>
                    </a:cubicBezTo>
                    <a:cubicBezTo>
                      <a:pt x="1113418" y="1388827"/>
                      <a:pt x="1109576" y="1390656"/>
                      <a:pt x="1105467" y="1391478"/>
                    </a:cubicBezTo>
                    <a:cubicBezTo>
                      <a:pt x="1089658" y="1394640"/>
                      <a:pt x="1057760" y="1399429"/>
                      <a:pt x="1057760" y="1399429"/>
                    </a:cubicBezTo>
                    <a:cubicBezTo>
                      <a:pt x="1021583" y="1411489"/>
                      <a:pt x="1078708" y="1392994"/>
                      <a:pt x="1025954" y="1407381"/>
                    </a:cubicBezTo>
                    <a:cubicBezTo>
                      <a:pt x="1017868" y="1409586"/>
                      <a:pt x="1010051" y="1412682"/>
                      <a:pt x="1002100" y="1415332"/>
                    </a:cubicBezTo>
                    <a:cubicBezTo>
                      <a:pt x="998124" y="1416657"/>
                      <a:pt x="993660" y="1416983"/>
                      <a:pt x="990173" y="1419308"/>
                    </a:cubicBezTo>
                    <a:lnTo>
                      <a:pt x="978246" y="1427259"/>
                    </a:lnTo>
                    <a:cubicBezTo>
                      <a:pt x="975596" y="1431235"/>
                      <a:pt x="973891" y="1436040"/>
                      <a:pt x="970295" y="1439186"/>
                    </a:cubicBezTo>
                    <a:cubicBezTo>
                      <a:pt x="963103" y="1445479"/>
                      <a:pt x="954392" y="1449787"/>
                      <a:pt x="946441" y="1455088"/>
                    </a:cubicBezTo>
                    <a:lnTo>
                      <a:pt x="934514" y="1463040"/>
                    </a:lnTo>
                    <a:cubicBezTo>
                      <a:pt x="930538" y="1465690"/>
                      <a:pt x="925966" y="1467612"/>
                      <a:pt x="922587" y="1470991"/>
                    </a:cubicBezTo>
                    <a:cubicBezTo>
                      <a:pt x="918611" y="1474967"/>
                      <a:pt x="914259" y="1478599"/>
                      <a:pt x="910660" y="1482918"/>
                    </a:cubicBezTo>
                    <a:cubicBezTo>
                      <a:pt x="907601" y="1486589"/>
                      <a:pt x="905486" y="1490957"/>
                      <a:pt x="902709" y="1494845"/>
                    </a:cubicBezTo>
                    <a:cubicBezTo>
                      <a:pt x="873257" y="1536079"/>
                      <a:pt x="911462" y="1479729"/>
                      <a:pt x="874880" y="1534601"/>
                    </a:cubicBezTo>
                    <a:lnTo>
                      <a:pt x="866928" y="1546528"/>
                    </a:lnTo>
                    <a:cubicBezTo>
                      <a:pt x="864278" y="1550504"/>
                      <a:pt x="862355" y="1555076"/>
                      <a:pt x="858977" y="1558455"/>
                    </a:cubicBezTo>
                    <a:lnTo>
                      <a:pt x="851026" y="1566407"/>
                    </a:lnTo>
                    <a:cubicBezTo>
                      <a:pt x="841032" y="1596386"/>
                      <a:pt x="854513" y="1559433"/>
                      <a:pt x="839099" y="1590261"/>
                    </a:cubicBezTo>
                    <a:cubicBezTo>
                      <a:pt x="833743" y="1600972"/>
                      <a:pt x="837298" y="1605255"/>
                      <a:pt x="827172" y="1614115"/>
                    </a:cubicBezTo>
                    <a:cubicBezTo>
                      <a:pt x="819980" y="1620408"/>
                      <a:pt x="811269" y="1624716"/>
                      <a:pt x="803318" y="1630017"/>
                    </a:cubicBezTo>
                    <a:cubicBezTo>
                      <a:pt x="799342" y="1632667"/>
                      <a:pt x="796076" y="1637031"/>
                      <a:pt x="791391" y="1637968"/>
                    </a:cubicBezTo>
                    <a:lnTo>
                      <a:pt x="771513" y="1641944"/>
                    </a:lnTo>
                    <a:cubicBezTo>
                      <a:pt x="764115" y="1649341"/>
                      <a:pt x="760626" y="1651789"/>
                      <a:pt x="755610" y="1661822"/>
                    </a:cubicBezTo>
                    <a:cubicBezTo>
                      <a:pt x="753736" y="1665570"/>
                      <a:pt x="753790" y="1670155"/>
                      <a:pt x="751634" y="1673749"/>
                    </a:cubicBezTo>
                    <a:cubicBezTo>
                      <a:pt x="749706" y="1676963"/>
                      <a:pt x="745932" y="1678702"/>
                      <a:pt x="743683" y="1681701"/>
                    </a:cubicBezTo>
                    <a:cubicBezTo>
                      <a:pt x="737949" y="1689346"/>
                      <a:pt x="735731" y="1700254"/>
                      <a:pt x="727780" y="1705555"/>
                    </a:cubicBezTo>
                    <a:cubicBezTo>
                      <a:pt x="709616" y="1717664"/>
                      <a:pt x="719232" y="1710127"/>
                      <a:pt x="699951" y="1729408"/>
                    </a:cubicBezTo>
                    <a:cubicBezTo>
                      <a:pt x="688788" y="1762893"/>
                      <a:pt x="693639" y="1743461"/>
                      <a:pt x="699951" y="1812897"/>
                    </a:cubicBezTo>
                    <a:cubicBezTo>
                      <a:pt x="700446" y="1818339"/>
                      <a:pt x="701774" y="1823778"/>
                      <a:pt x="703926" y="1828800"/>
                    </a:cubicBezTo>
                    <a:cubicBezTo>
                      <a:pt x="705808" y="1833192"/>
                      <a:pt x="709227" y="1836751"/>
                      <a:pt x="711878" y="1840727"/>
                    </a:cubicBezTo>
                    <a:cubicBezTo>
                      <a:pt x="713203" y="1844703"/>
                      <a:pt x="716542" y="1848520"/>
                      <a:pt x="715853" y="1852654"/>
                    </a:cubicBezTo>
                    <a:cubicBezTo>
                      <a:pt x="713981" y="1863886"/>
                      <a:pt x="705065" y="1866738"/>
                      <a:pt x="695975" y="1868556"/>
                    </a:cubicBezTo>
                    <a:cubicBezTo>
                      <a:pt x="686786" y="1870394"/>
                      <a:pt x="677422" y="1871207"/>
                      <a:pt x="668146" y="1872532"/>
                    </a:cubicBezTo>
                    <a:cubicBezTo>
                      <a:pt x="657545" y="1865465"/>
                      <a:pt x="653567" y="1865022"/>
                      <a:pt x="648267" y="1852654"/>
                    </a:cubicBezTo>
                    <a:cubicBezTo>
                      <a:pt x="646115" y="1847632"/>
                      <a:pt x="645793" y="1842005"/>
                      <a:pt x="644292" y="1836751"/>
                    </a:cubicBezTo>
                    <a:cubicBezTo>
                      <a:pt x="640881" y="1824810"/>
                      <a:pt x="634462" y="1807669"/>
                      <a:pt x="624413" y="1800970"/>
                    </a:cubicBezTo>
                    <a:cubicBezTo>
                      <a:pt x="620437" y="1798320"/>
                      <a:pt x="617191" y="1793849"/>
                      <a:pt x="612486" y="1793019"/>
                    </a:cubicBezTo>
                    <a:cubicBezTo>
                      <a:pt x="594169" y="1789787"/>
                      <a:pt x="575380" y="1790368"/>
                      <a:pt x="556827" y="1789043"/>
                    </a:cubicBezTo>
                    <a:cubicBezTo>
                      <a:pt x="548877" y="1786393"/>
                      <a:pt x="540923" y="1781093"/>
                      <a:pt x="532973" y="1789043"/>
                    </a:cubicBezTo>
                    <a:cubicBezTo>
                      <a:pt x="530010" y="1792006"/>
                      <a:pt x="530323" y="1796994"/>
                      <a:pt x="528998" y="1800970"/>
                    </a:cubicBezTo>
                    <a:cubicBezTo>
                      <a:pt x="526347" y="1818198"/>
                      <a:pt x="522971" y="1835330"/>
                      <a:pt x="521046" y="1852654"/>
                    </a:cubicBezTo>
                    <a:cubicBezTo>
                      <a:pt x="506185" y="1986404"/>
                      <a:pt x="558016" y="1907619"/>
                      <a:pt x="282507" y="1912288"/>
                    </a:cubicBezTo>
                    <a:cubicBezTo>
                      <a:pt x="259383" y="1935415"/>
                      <a:pt x="292709" y="1903124"/>
                      <a:pt x="262629" y="1928191"/>
                    </a:cubicBezTo>
                    <a:cubicBezTo>
                      <a:pt x="258310" y="1931790"/>
                      <a:pt x="255617" y="1937388"/>
                      <a:pt x="250702" y="1940118"/>
                    </a:cubicBezTo>
                    <a:cubicBezTo>
                      <a:pt x="243375" y="1944188"/>
                      <a:pt x="226848" y="1948069"/>
                      <a:pt x="226848" y="1948069"/>
                    </a:cubicBezTo>
                    <a:cubicBezTo>
                      <a:pt x="222872" y="1945419"/>
                      <a:pt x="219287" y="1942059"/>
                      <a:pt x="214921" y="1940118"/>
                    </a:cubicBezTo>
                    <a:cubicBezTo>
                      <a:pt x="192990" y="1930371"/>
                      <a:pt x="192567" y="1933536"/>
                      <a:pt x="171189" y="1928191"/>
                    </a:cubicBezTo>
                    <a:cubicBezTo>
                      <a:pt x="167123" y="1927175"/>
                      <a:pt x="163353" y="1925124"/>
                      <a:pt x="159262" y="1924215"/>
                    </a:cubicBezTo>
                    <a:cubicBezTo>
                      <a:pt x="151393" y="1922466"/>
                      <a:pt x="143339" y="1921682"/>
                      <a:pt x="135408" y="1920240"/>
                    </a:cubicBezTo>
                    <a:cubicBezTo>
                      <a:pt x="128760" y="1919031"/>
                      <a:pt x="122156" y="1917589"/>
                      <a:pt x="115530" y="1916264"/>
                    </a:cubicBezTo>
                    <a:cubicBezTo>
                      <a:pt x="88189" y="1898036"/>
                      <a:pt x="100742" y="1903383"/>
                      <a:pt x="79749" y="1896386"/>
                    </a:cubicBezTo>
                    <a:cubicBezTo>
                      <a:pt x="77099" y="1883134"/>
                      <a:pt x="73143" y="1870077"/>
                      <a:pt x="71798" y="1856629"/>
                    </a:cubicBezTo>
                    <a:cubicBezTo>
                      <a:pt x="70473" y="1843377"/>
                      <a:pt x="70613" y="1829895"/>
                      <a:pt x="67822" y="1816873"/>
                    </a:cubicBezTo>
                    <a:cubicBezTo>
                      <a:pt x="65763" y="1807262"/>
                      <a:pt x="56686" y="1797383"/>
                      <a:pt x="51920" y="1789043"/>
                    </a:cubicBezTo>
                    <a:cubicBezTo>
                      <a:pt x="48980" y="1783897"/>
                      <a:pt x="47825" y="1777641"/>
                      <a:pt x="43968" y="1773141"/>
                    </a:cubicBezTo>
                    <a:cubicBezTo>
                      <a:pt x="39656" y="1768110"/>
                      <a:pt x="33052" y="1765577"/>
                      <a:pt x="28066" y="1761214"/>
                    </a:cubicBezTo>
                    <a:cubicBezTo>
                      <a:pt x="22424" y="1756277"/>
                      <a:pt x="17464" y="1750612"/>
                      <a:pt x="12163" y="1745311"/>
                    </a:cubicBezTo>
                    <a:cubicBezTo>
                      <a:pt x="10838" y="1741335"/>
                      <a:pt x="10061" y="1737132"/>
                      <a:pt x="8187" y="1733384"/>
                    </a:cubicBezTo>
                    <a:cubicBezTo>
                      <a:pt x="6050" y="1729110"/>
                      <a:pt x="669" y="1726215"/>
                      <a:pt x="236" y="1721457"/>
                    </a:cubicBezTo>
                    <a:cubicBezTo>
                      <a:pt x="-731" y="1710817"/>
                      <a:pt x="1401" y="1699960"/>
                      <a:pt x="4212" y="1689652"/>
                    </a:cubicBezTo>
                    <a:cubicBezTo>
                      <a:pt x="5469" y="1685042"/>
                      <a:pt x="8432" y="1680710"/>
                      <a:pt x="12163" y="1677725"/>
                    </a:cubicBezTo>
                    <a:cubicBezTo>
                      <a:pt x="17020" y="1673839"/>
                      <a:pt x="47944" y="1654368"/>
                      <a:pt x="59871" y="1649895"/>
                    </a:cubicBezTo>
                    <a:cubicBezTo>
                      <a:pt x="64987" y="1647977"/>
                      <a:pt x="70472" y="1647245"/>
                      <a:pt x="75773" y="1645920"/>
                    </a:cubicBezTo>
                    <a:cubicBezTo>
                      <a:pt x="82399" y="1639294"/>
                      <a:pt x="92689" y="1634931"/>
                      <a:pt x="95652" y="1626041"/>
                    </a:cubicBezTo>
                    <a:cubicBezTo>
                      <a:pt x="96977" y="1622066"/>
                      <a:pt x="96217" y="1616551"/>
                      <a:pt x="99627" y="1614115"/>
                    </a:cubicBezTo>
                    <a:cubicBezTo>
                      <a:pt x="106447" y="1609243"/>
                      <a:pt x="116507" y="1610812"/>
                      <a:pt x="123481" y="1606163"/>
                    </a:cubicBezTo>
                    <a:lnTo>
                      <a:pt x="147335" y="1590261"/>
                    </a:lnTo>
                    <a:cubicBezTo>
                      <a:pt x="149985" y="1586285"/>
                      <a:pt x="151907" y="1581713"/>
                      <a:pt x="155286" y="1578334"/>
                    </a:cubicBezTo>
                    <a:cubicBezTo>
                      <a:pt x="158665" y="1574955"/>
                      <a:pt x="163482" y="1573367"/>
                      <a:pt x="167213" y="1570382"/>
                    </a:cubicBezTo>
                    <a:cubicBezTo>
                      <a:pt x="170140" y="1568040"/>
                      <a:pt x="172238" y="1564772"/>
                      <a:pt x="175165" y="1562431"/>
                    </a:cubicBezTo>
                    <a:cubicBezTo>
                      <a:pt x="178896" y="1559446"/>
                      <a:pt x="183496" y="1557626"/>
                      <a:pt x="187092" y="1554480"/>
                    </a:cubicBezTo>
                    <a:cubicBezTo>
                      <a:pt x="219788" y="1525870"/>
                      <a:pt x="196959" y="1545127"/>
                      <a:pt x="214921" y="1522675"/>
                    </a:cubicBezTo>
                    <a:cubicBezTo>
                      <a:pt x="237575" y="1494358"/>
                      <a:pt x="206360" y="1539493"/>
                      <a:pt x="230824" y="1502796"/>
                    </a:cubicBezTo>
                    <a:cubicBezTo>
                      <a:pt x="241343" y="1460725"/>
                      <a:pt x="227061" y="1510271"/>
                      <a:pt x="242751" y="1474967"/>
                    </a:cubicBezTo>
                    <a:cubicBezTo>
                      <a:pt x="246155" y="1467308"/>
                      <a:pt x="248052" y="1459064"/>
                      <a:pt x="250702" y="1451113"/>
                    </a:cubicBezTo>
                    <a:lnTo>
                      <a:pt x="258653" y="1427259"/>
                    </a:lnTo>
                    <a:lnTo>
                      <a:pt x="262629" y="1415332"/>
                    </a:lnTo>
                    <a:cubicBezTo>
                      <a:pt x="263954" y="1411356"/>
                      <a:pt x="264280" y="1406892"/>
                      <a:pt x="266605" y="1403405"/>
                    </a:cubicBezTo>
                    <a:cubicBezTo>
                      <a:pt x="269255" y="1399429"/>
                      <a:pt x="272615" y="1395844"/>
                      <a:pt x="274556" y="1391478"/>
                    </a:cubicBezTo>
                    <a:cubicBezTo>
                      <a:pt x="277960" y="1383819"/>
                      <a:pt x="279857" y="1375575"/>
                      <a:pt x="282507" y="1367624"/>
                    </a:cubicBezTo>
                    <a:cubicBezTo>
                      <a:pt x="283832" y="1363648"/>
                      <a:pt x="285661" y="1359806"/>
                      <a:pt x="286483" y="1355697"/>
                    </a:cubicBezTo>
                    <a:cubicBezTo>
                      <a:pt x="287808" y="1349071"/>
                      <a:pt x="288086" y="1342146"/>
                      <a:pt x="290459" y="1335819"/>
                    </a:cubicBezTo>
                    <a:cubicBezTo>
                      <a:pt x="293780" y="1326962"/>
                      <a:pt x="304149" y="1318153"/>
                      <a:pt x="310337" y="1311965"/>
                    </a:cubicBezTo>
                    <a:cubicBezTo>
                      <a:pt x="328377" y="1275886"/>
                      <a:pt x="319665" y="1290023"/>
                      <a:pt x="334191" y="1268233"/>
                    </a:cubicBezTo>
                    <a:cubicBezTo>
                      <a:pt x="335516" y="1264257"/>
                      <a:pt x="340040" y="1260054"/>
                      <a:pt x="338166" y="1256306"/>
                    </a:cubicBezTo>
                    <a:cubicBezTo>
                      <a:pt x="335203" y="1250380"/>
                      <a:pt x="326506" y="1249469"/>
                      <a:pt x="322264" y="1244379"/>
                    </a:cubicBezTo>
                    <a:cubicBezTo>
                      <a:pt x="319581" y="1241160"/>
                      <a:pt x="319613" y="1236428"/>
                      <a:pt x="318288" y="1232452"/>
                    </a:cubicBezTo>
                    <a:cubicBezTo>
                      <a:pt x="322843" y="1209679"/>
                      <a:pt x="322195" y="1194787"/>
                      <a:pt x="334191" y="1176793"/>
                    </a:cubicBezTo>
                    <a:cubicBezTo>
                      <a:pt x="336270" y="1173674"/>
                      <a:pt x="339800" y="1171768"/>
                      <a:pt x="342142" y="1168841"/>
                    </a:cubicBezTo>
                    <a:cubicBezTo>
                      <a:pt x="345127" y="1165110"/>
                      <a:pt x="346118" y="1159565"/>
                      <a:pt x="350093" y="1156915"/>
                    </a:cubicBezTo>
                    <a:cubicBezTo>
                      <a:pt x="354640" y="1153884"/>
                      <a:pt x="360695" y="1154264"/>
                      <a:pt x="365996" y="1152939"/>
                    </a:cubicBezTo>
                    <a:cubicBezTo>
                      <a:pt x="369972" y="1150289"/>
                      <a:pt x="373449" y="1146666"/>
                      <a:pt x="377923" y="1144988"/>
                    </a:cubicBezTo>
                    <a:cubicBezTo>
                      <a:pt x="409509" y="1133143"/>
                      <a:pt x="386552" y="1150354"/>
                      <a:pt x="417680" y="1133061"/>
                    </a:cubicBezTo>
                    <a:cubicBezTo>
                      <a:pt x="437686" y="1121947"/>
                      <a:pt x="429704" y="1123994"/>
                      <a:pt x="441533" y="1109207"/>
                    </a:cubicBezTo>
                    <a:cubicBezTo>
                      <a:pt x="448008" y="1101114"/>
                      <a:pt x="452555" y="1099208"/>
                      <a:pt x="461412" y="1093304"/>
                    </a:cubicBezTo>
                    <a:cubicBezTo>
                      <a:pt x="464062" y="1089328"/>
                      <a:pt x="468835" y="1086126"/>
                      <a:pt x="469363" y="1081377"/>
                    </a:cubicBezTo>
                    <a:cubicBezTo>
                      <a:pt x="470253" y="1073365"/>
                      <a:pt x="468992" y="1064733"/>
                      <a:pt x="465387" y="1057523"/>
                    </a:cubicBezTo>
                    <a:cubicBezTo>
                      <a:pt x="463250" y="1053249"/>
                      <a:pt x="457609" y="1051943"/>
                      <a:pt x="453460" y="1049572"/>
                    </a:cubicBezTo>
                    <a:cubicBezTo>
                      <a:pt x="437290" y="1040332"/>
                      <a:pt x="439048" y="1041994"/>
                      <a:pt x="421655" y="1037645"/>
                    </a:cubicBezTo>
                    <a:cubicBezTo>
                      <a:pt x="417679" y="1034995"/>
                      <a:pt x="414458" y="1030370"/>
                      <a:pt x="409728" y="1029694"/>
                    </a:cubicBezTo>
                    <a:cubicBezTo>
                      <a:pt x="406231" y="1029194"/>
                      <a:pt x="386376" y="1036153"/>
                      <a:pt x="381899" y="1037645"/>
                    </a:cubicBezTo>
                    <a:cubicBezTo>
                      <a:pt x="376598" y="1042946"/>
                      <a:pt x="365066" y="1060987"/>
                      <a:pt x="365996" y="1053548"/>
                    </a:cubicBezTo>
                    <a:cubicBezTo>
                      <a:pt x="370794" y="1015167"/>
                      <a:pt x="363561" y="1030289"/>
                      <a:pt x="381899" y="1005840"/>
                    </a:cubicBezTo>
                    <a:cubicBezTo>
                      <a:pt x="389187" y="983971"/>
                      <a:pt x="381494" y="1003567"/>
                      <a:pt x="393826" y="981986"/>
                    </a:cubicBezTo>
                    <a:cubicBezTo>
                      <a:pt x="396766" y="976840"/>
                      <a:pt x="398728" y="971165"/>
                      <a:pt x="401777" y="966083"/>
                    </a:cubicBezTo>
                    <a:cubicBezTo>
                      <a:pt x="406694" y="957888"/>
                      <a:pt x="417680" y="942229"/>
                      <a:pt x="417680" y="942229"/>
                    </a:cubicBezTo>
                    <a:cubicBezTo>
                      <a:pt x="425194" y="904654"/>
                      <a:pt x="424048" y="919237"/>
                      <a:pt x="417680" y="858741"/>
                    </a:cubicBezTo>
                    <a:cubicBezTo>
                      <a:pt x="417241" y="854573"/>
                      <a:pt x="416322" y="850086"/>
                      <a:pt x="413704" y="846814"/>
                    </a:cubicBezTo>
                    <a:cubicBezTo>
                      <a:pt x="410719" y="843083"/>
                      <a:pt x="405753" y="841513"/>
                      <a:pt x="401777" y="838862"/>
                    </a:cubicBezTo>
                    <a:cubicBezTo>
                      <a:pt x="387801" y="817898"/>
                      <a:pt x="401885" y="833229"/>
                      <a:pt x="377923" y="822960"/>
                    </a:cubicBezTo>
                    <a:cubicBezTo>
                      <a:pt x="373531" y="821078"/>
                      <a:pt x="370270" y="817145"/>
                      <a:pt x="365996" y="815008"/>
                    </a:cubicBezTo>
                    <a:cubicBezTo>
                      <a:pt x="362248" y="813134"/>
                      <a:pt x="358045" y="812358"/>
                      <a:pt x="354069" y="811033"/>
                    </a:cubicBezTo>
                    <a:cubicBezTo>
                      <a:pt x="349181" y="796370"/>
                      <a:pt x="347296" y="797290"/>
                      <a:pt x="354069" y="779228"/>
                    </a:cubicBezTo>
                    <a:cubicBezTo>
                      <a:pt x="355747" y="774754"/>
                      <a:pt x="360079" y="771667"/>
                      <a:pt x="362020" y="767301"/>
                    </a:cubicBezTo>
                    <a:cubicBezTo>
                      <a:pt x="365424" y="759642"/>
                      <a:pt x="367322" y="751398"/>
                      <a:pt x="369972" y="743447"/>
                    </a:cubicBezTo>
                    <a:cubicBezTo>
                      <a:pt x="371297" y="739471"/>
                      <a:pt x="369971" y="732845"/>
                      <a:pt x="373947" y="731520"/>
                    </a:cubicBezTo>
                    <a:lnTo>
                      <a:pt x="385874" y="727544"/>
                    </a:lnTo>
                    <a:cubicBezTo>
                      <a:pt x="391175" y="722243"/>
                      <a:pt x="401383" y="719127"/>
                      <a:pt x="401777" y="711641"/>
                    </a:cubicBezTo>
                    <a:cubicBezTo>
                      <a:pt x="403102" y="686462"/>
                      <a:pt x="403470" y="661214"/>
                      <a:pt x="405753" y="636104"/>
                    </a:cubicBezTo>
                    <a:cubicBezTo>
                      <a:pt x="406132" y="631931"/>
                      <a:pt x="407572" y="627770"/>
                      <a:pt x="409728" y="624177"/>
                    </a:cubicBezTo>
                    <a:cubicBezTo>
                      <a:pt x="416383" y="613086"/>
                      <a:pt x="418887" y="617610"/>
                      <a:pt x="429606" y="612250"/>
                    </a:cubicBezTo>
                    <a:cubicBezTo>
                      <a:pt x="433880" y="610113"/>
                      <a:pt x="437557" y="606949"/>
                      <a:pt x="441533" y="604299"/>
                    </a:cubicBezTo>
                    <a:cubicBezTo>
                      <a:pt x="442858" y="600323"/>
                      <a:pt x="443635" y="596120"/>
                      <a:pt x="445509" y="592372"/>
                    </a:cubicBezTo>
                    <a:cubicBezTo>
                      <a:pt x="447646" y="588098"/>
                      <a:pt x="453094" y="585209"/>
                      <a:pt x="453460" y="580445"/>
                    </a:cubicBezTo>
                    <a:cubicBezTo>
                      <a:pt x="454482" y="567166"/>
                      <a:pt x="450879" y="553933"/>
                      <a:pt x="449485" y="540688"/>
                    </a:cubicBezTo>
                    <a:cubicBezTo>
                      <a:pt x="447330" y="520218"/>
                      <a:pt x="453296" y="507448"/>
                      <a:pt x="437558" y="496956"/>
                    </a:cubicBezTo>
                    <a:cubicBezTo>
                      <a:pt x="432627" y="493668"/>
                      <a:pt x="426956" y="491655"/>
                      <a:pt x="421655" y="489005"/>
                    </a:cubicBezTo>
                    <a:cubicBezTo>
                      <a:pt x="423026" y="476663"/>
                      <a:pt x="420222" y="451986"/>
                      <a:pt x="433582" y="441297"/>
                    </a:cubicBezTo>
                    <a:cubicBezTo>
                      <a:pt x="436854" y="438679"/>
                      <a:pt x="441533" y="438646"/>
                      <a:pt x="445509" y="437321"/>
                    </a:cubicBezTo>
                    <a:cubicBezTo>
                      <a:pt x="449485" y="433346"/>
                      <a:pt x="454317" y="430073"/>
                      <a:pt x="457436" y="425395"/>
                    </a:cubicBezTo>
                    <a:cubicBezTo>
                      <a:pt x="478087" y="394421"/>
                      <a:pt x="444594" y="430288"/>
                      <a:pt x="469363" y="405516"/>
                    </a:cubicBezTo>
                    <a:cubicBezTo>
                      <a:pt x="470688" y="401540"/>
                      <a:pt x="470721" y="396861"/>
                      <a:pt x="473339" y="393589"/>
                    </a:cubicBezTo>
                    <a:cubicBezTo>
                      <a:pt x="476324" y="389858"/>
                      <a:pt x="484481" y="390351"/>
                      <a:pt x="485266" y="385638"/>
                    </a:cubicBezTo>
                    <a:cubicBezTo>
                      <a:pt x="489117" y="362529"/>
                      <a:pt x="483501" y="347761"/>
                      <a:pt x="473339" y="329979"/>
                    </a:cubicBezTo>
                    <a:cubicBezTo>
                      <a:pt x="463774" y="313240"/>
                      <a:pt x="465447" y="322178"/>
                      <a:pt x="457436" y="302149"/>
                    </a:cubicBezTo>
                    <a:cubicBezTo>
                      <a:pt x="454323" y="294367"/>
                      <a:pt x="449485" y="278295"/>
                      <a:pt x="449485" y="278295"/>
                    </a:cubicBezTo>
                    <a:cubicBezTo>
                      <a:pt x="450810" y="254441"/>
                      <a:pt x="445568" y="229283"/>
                      <a:pt x="453460" y="206734"/>
                    </a:cubicBezTo>
                    <a:cubicBezTo>
                      <a:pt x="455758" y="200167"/>
                      <a:pt x="503056" y="195105"/>
                      <a:pt x="505144" y="194807"/>
                    </a:cubicBezTo>
                    <a:cubicBezTo>
                      <a:pt x="508880" y="193562"/>
                      <a:pt x="528091" y="188319"/>
                      <a:pt x="528998" y="182880"/>
                    </a:cubicBezTo>
                    <a:cubicBezTo>
                      <a:pt x="532415" y="162380"/>
                      <a:pt x="526777" y="148386"/>
                      <a:pt x="521046" y="131196"/>
                    </a:cubicBezTo>
                    <a:cubicBezTo>
                      <a:pt x="522371" y="119269"/>
                      <a:pt x="521227" y="106800"/>
                      <a:pt x="525022" y="95415"/>
                    </a:cubicBezTo>
                    <a:cubicBezTo>
                      <a:pt x="531648" y="75536"/>
                      <a:pt x="538937" y="72886"/>
                      <a:pt x="552852" y="63610"/>
                    </a:cubicBezTo>
                    <a:cubicBezTo>
                      <a:pt x="555502" y="59634"/>
                      <a:pt x="557072" y="54668"/>
                      <a:pt x="560803" y="51683"/>
                    </a:cubicBezTo>
                    <a:cubicBezTo>
                      <a:pt x="564075" y="49065"/>
                      <a:pt x="568549" y="47987"/>
                      <a:pt x="572730" y="47708"/>
                    </a:cubicBezTo>
                    <a:cubicBezTo>
                      <a:pt x="588597" y="46650"/>
                      <a:pt x="603210" y="48371"/>
                      <a:pt x="616462" y="47708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19" name="Forma libre 18"/>
              <p:cNvSpPr/>
              <p:nvPr/>
            </p:nvSpPr>
            <p:spPr>
              <a:xfrm>
                <a:off x="845922" y="3660060"/>
                <a:ext cx="724333" cy="742151"/>
              </a:xfrm>
              <a:custGeom>
                <a:avLst/>
                <a:gdLst>
                  <a:gd name="connsiteX0" fmla="*/ 191508 w 724333"/>
                  <a:gd name="connsiteY0" fmla="*/ 23854 h 742151"/>
                  <a:gd name="connsiteX1" fmla="*/ 204760 w 724333"/>
                  <a:gd name="connsiteY1" fmla="*/ 10601 h 742151"/>
                  <a:gd name="connsiteX2" fmla="*/ 212712 w 724333"/>
                  <a:gd name="connsiteY2" fmla="*/ 7951 h 742151"/>
                  <a:gd name="connsiteX3" fmla="*/ 220663 w 724333"/>
                  <a:gd name="connsiteY3" fmla="*/ 0 h 742151"/>
                  <a:gd name="connsiteX4" fmla="*/ 326680 w 724333"/>
                  <a:gd name="connsiteY4" fmla="*/ 2650 h 742151"/>
                  <a:gd name="connsiteX5" fmla="*/ 331981 w 724333"/>
                  <a:gd name="connsiteY5" fmla="*/ 10601 h 742151"/>
                  <a:gd name="connsiteX6" fmla="*/ 342583 w 724333"/>
                  <a:gd name="connsiteY6" fmla="*/ 29155 h 742151"/>
                  <a:gd name="connsiteX7" fmla="*/ 350534 w 724333"/>
                  <a:gd name="connsiteY7" fmla="*/ 34455 h 742151"/>
                  <a:gd name="connsiteX8" fmla="*/ 358486 w 724333"/>
                  <a:gd name="connsiteY8" fmla="*/ 47708 h 742151"/>
                  <a:gd name="connsiteX9" fmla="*/ 363787 w 724333"/>
                  <a:gd name="connsiteY9" fmla="*/ 63610 h 742151"/>
                  <a:gd name="connsiteX10" fmla="*/ 366437 w 724333"/>
                  <a:gd name="connsiteY10" fmla="*/ 71561 h 742151"/>
                  <a:gd name="connsiteX11" fmla="*/ 371738 w 724333"/>
                  <a:gd name="connsiteY11" fmla="*/ 79513 h 742151"/>
                  <a:gd name="connsiteX12" fmla="*/ 382340 w 724333"/>
                  <a:gd name="connsiteY12" fmla="*/ 92765 h 742151"/>
                  <a:gd name="connsiteX13" fmla="*/ 398242 w 724333"/>
                  <a:gd name="connsiteY13" fmla="*/ 98066 h 742151"/>
                  <a:gd name="connsiteX14" fmla="*/ 403543 w 724333"/>
                  <a:gd name="connsiteY14" fmla="*/ 108668 h 742151"/>
                  <a:gd name="connsiteX15" fmla="*/ 408844 w 724333"/>
                  <a:gd name="connsiteY15" fmla="*/ 124570 h 742151"/>
                  <a:gd name="connsiteX16" fmla="*/ 403543 w 724333"/>
                  <a:gd name="connsiteY16" fmla="*/ 132521 h 742151"/>
                  <a:gd name="connsiteX17" fmla="*/ 411494 w 724333"/>
                  <a:gd name="connsiteY17" fmla="*/ 169628 h 742151"/>
                  <a:gd name="connsiteX18" fmla="*/ 414145 w 724333"/>
                  <a:gd name="connsiteY18" fmla="*/ 177579 h 742151"/>
                  <a:gd name="connsiteX19" fmla="*/ 416795 w 724333"/>
                  <a:gd name="connsiteY19" fmla="*/ 185530 h 742151"/>
                  <a:gd name="connsiteX20" fmla="*/ 422096 w 724333"/>
                  <a:gd name="connsiteY20" fmla="*/ 193481 h 742151"/>
                  <a:gd name="connsiteX21" fmla="*/ 424747 w 724333"/>
                  <a:gd name="connsiteY21" fmla="*/ 201433 h 742151"/>
                  <a:gd name="connsiteX22" fmla="*/ 432698 w 724333"/>
                  <a:gd name="connsiteY22" fmla="*/ 209384 h 742151"/>
                  <a:gd name="connsiteX23" fmla="*/ 456552 w 724333"/>
                  <a:gd name="connsiteY23" fmla="*/ 222636 h 742151"/>
                  <a:gd name="connsiteX24" fmla="*/ 464503 w 724333"/>
                  <a:gd name="connsiteY24" fmla="*/ 227937 h 742151"/>
                  <a:gd name="connsiteX25" fmla="*/ 480406 w 724333"/>
                  <a:gd name="connsiteY25" fmla="*/ 233238 h 742151"/>
                  <a:gd name="connsiteX26" fmla="*/ 512211 w 724333"/>
                  <a:gd name="connsiteY26" fmla="*/ 246490 h 742151"/>
                  <a:gd name="connsiteX27" fmla="*/ 530764 w 724333"/>
                  <a:gd name="connsiteY27" fmla="*/ 257092 h 742151"/>
                  <a:gd name="connsiteX28" fmla="*/ 546667 w 724333"/>
                  <a:gd name="connsiteY28" fmla="*/ 270344 h 742151"/>
                  <a:gd name="connsiteX29" fmla="*/ 554618 w 724333"/>
                  <a:gd name="connsiteY29" fmla="*/ 272995 h 742151"/>
                  <a:gd name="connsiteX30" fmla="*/ 562569 w 724333"/>
                  <a:gd name="connsiteY30" fmla="*/ 278295 h 742151"/>
                  <a:gd name="connsiteX31" fmla="*/ 581122 w 724333"/>
                  <a:gd name="connsiteY31" fmla="*/ 283596 h 742151"/>
                  <a:gd name="connsiteX32" fmla="*/ 602326 w 724333"/>
                  <a:gd name="connsiteY32" fmla="*/ 302149 h 742151"/>
                  <a:gd name="connsiteX33" fmla="*/ 615578 w 724333"/>
                  <a:gd name="connsiteY33" fmla="*/ 326003 h 742151"/>
                  <a:gd name="connsiteX34" fmla="*/ 626180 w 724333"/>
                  <a:gd name="connsiteY34" fmla="*/ 341906 h 742151"/>
                  <a:gd name="connsiteX35" fmla="*/ 634131 w 724333"/>
                  <a:gd name="connsiteY35" fmla="*/ 360459 h 742151"/>
                  <a:gd name="connsiteX36" fmla="*/ 639432 w 724333"/>
                  <a:gd name="connsiteY36" fmla="*/ 368410 h 742151"/>
                  <a:gd name="connsiteX37" fmla="*/ 655334 w 724333"/>
                  <a:gd name="connsiteY37" fmla="*/ 376361 h 742151"/>
                  <a:gd name="connsiteX38" fmla="*/ 673887 w 724333"/>
                  <a:gd name="connsiteY38" fmla="*/ 379012 h 742151"/>
                  <a:gd name="connsiteX39" fmla="*/ 687140 w 724333"/>
                  <a:gd name="connsiteY39" fmla="*/ 389614 h 742151"/>
                  <a:gd name="connsiteX40" fmla="*/ 692440 w 724333"/>
                  <a:gd name="connsiteY40" fmla="*/ 405516 h 742151"/>
                  <a:gd name="connsiteX41" fmla="*/ 695091 w 724333"/>
                  <a:gd name="connsiteY41" fmla="*/ 447923 h 742151"/>
                  <a:gd name="connsiteX42" fmla="*/ 703042 w 724333"/>
                  <a:gd name="connsiteY42" fmla="*/ 453224 h 742151"/>
                  <a:gd name="connsiteX43" fmla="*/ 705693 w 724333"/>
                  <a:gd name="connsiteY43" fmla="*/ 461175 h 742151"/>
                  <a:gd name="connsiteX44" fmla="*/ 718945 w 724333"/>
                  <a:gd name="connsiteY44" fmla="*/ 474428 h 742151"/>
                  <a:gd name="connsiteX45" fmla="*/ 724246 w 724333"/>
                  <a:gd name="connsiteY45" fmla="*/ 485029 h 742151"/>
                  <a:gd name="connsiteX46" fmla="*/ 721595 w 724333"/>
                  <a:gd name="connsiteY46" fmla="*/ 498281 h 742151"/>
                  <a:gd name="connsiteX47" fmla="*/ 705693 w 724333"/>
                  <a:gd name="connsiteY47" fmla="*/ 516835 h 742151"/>
                  <a:gd name="connsiteX48" fmla="*/ 692440 w 724333"/>
                  <a:gd name="connsiteY48" fmla="*/ 522135 h 742151"/>
                  <a:gd name="connsiteX49" fmla="*/ 668587 w 724333"/>
                  <a:gd name="connsiteY49" fmla="*/ 538038 h 742151"/>
                  <a:gd name="connsiteX50" fmla="*/ 660635 w 724333"/>
                  <a:gd name="connsiteY50" fmla="*/ 543339 h 742151"/>
                  <a:gd name="connsiteX51" fmla="*/ 657985 w 724333"/>
                  <a:gd name="connsiteY51" fmla="*/ 551290 h 742151"/>
                  <a:gd name="connsiteX52" fmla="*/ 650034 w 724333"/>
                  <a:gd name="connsiteY52" fmla="*/ 569843 h 742151"/>
                  <a:gd name="connsiteX53" fmla="*/ 636781 w 724333"/>
                  <a:gd name="connsiteY53" fmla="*/ 606949 h 742151"/>
                  <a:gd name="connsiteX54" fmla="*/ 567870 w 724333"/>
                  <a:gd name="connsiteY54" fmla="*/ 612250 h 742151"/>
                  <a:gd name="connsiteX55" fmla="*/ 559919 w 724333"/>
                  <a:gd name="connsiteY55" fmla="*/ 628153 h 742151"/>
                  <a:gd name="connsiteX56" fmla="*/ 551967 w 724333"/>
                  <a:gd name="connsiteY56" fmla="*/ 630803 h 742151"/>
                  <a:gd name="connsiteX57" fmla="*/ 544016 w 724333"/>
                  <a:gd name="connsiteY57" fmla="*/ 636104 h 742151"/>
                  <a:gd name="connsiteX58" fmla="*/ 517512 w 724333"/>
                  <a:gd name="connsiteY58" fmla="*/ 633454 h 742151"/>
                  <a:gd name="connsiteX59" fmla="*/ 506910 w 724333"/>
                  <a:gd name="connsiteY59" fmla="*/ 636104 h 742151"/>
                  <a:gd name="connsiteX60" fmla="*/ 496308 w 724333"/>
                  <a:gd name="connsiteY60" fmla="*/ 654657 h 742151"/>
                  <a:gd name="connsiteX61" fmla="*/ 491007 w 724333"/>
                  <a:gd name="connsiteY61" fmla="*/ 665259 h 742151"/>
                  <a:gd name="connsiteX62" fmla="*/ 488357 w 724333"/>
                  <a:gd name="connsiteY62" fmla="*/ 673210 h 742151"/>
                  <a:gd name="connsiteX63" fmla="*/ 491007 w 724333"/>
                  <a:gd name="connsiteY63" fmla="*/ 691763 h 742151"/>
                  <a:gd name="connsiteX64" fmla="*/ 496308 w 724333"/>
                  <a:gd name="connsiteY64" fmla="*/ 699715 h 742151"/>
                  <a:gd name="connsiteX65" fmla="*/ 491007 w 724333"/>
                  <a:gd name="connsiteY65" fmla="*/ 723568 h 742151"/>
                  <a:gd name="connsiteX66" fmla="*/ 488357 w 724333"/>
                  <a:gd name="connsiteY66" fmla="*/ 731520 h 742151"/>
                  <a:gd name="connsiteX67" fmla="*/ 483056 w 724333"/>
                  <a:gd name="connsiteY67" fmla="*/ 739471 h 742151"/>
                  <a:gd name="connsiteX68" fmla="*/ 475105 w 724333"/>
                  <a:gd name="connsiteY68" fmla="*/ 742121 h 742151"/>
                  <a:gd name="connsiteX69" fmla="*/ 440649 w 724333"/>
                  <a:gd name="connsiteY69" fmla="*/ 739471 h 742151"/>
                  <a:gd name="connsiteX70" fmla="*/ 377039 w 724333"/>
                  <a:gd name="connsiteY70" fmla="*/ 739471 h 742151"/>
                  <a:gd name="connsiteX71" fmla="*/ 371738 w 724333"/>
                  <a:gd name="connsiteY71" fmla="*/ 731520 h 742151"/>
                  <a:gd name="connsiteX72" fmla="*/ 369087 w 724333"/>
                  <a:gd name="connsiteY72" fmla="*/ 720918 h 742151"/>
                  <a:gd name="connsiteX73" fmla="*/ 361136 w 724333"/>
                  <a:gd name="connsiteY73" fmla="*/ 705015 h 742151"/>
                  <a:gd name="connsiteX74" fmla="*/ 350534 w 724333"/>
                  <a:gd name="connsiteY74" fmla="*/ 699715 h 742151"/>
                  <a:gd name="connsiteX75" fmla="*/ 331981 w 724333"/>
                  <a:gd name="connsiteY75" fmla="*/ 694414 h 742151"/>
                  <a:gd name="connsiteX76" fmla="*/ 326680 w 724333"/>
                  <a:gd name="connsiteY76" fmla="*/ 686462 h 742151"/>
                  <a:gd name="connsiteX77" fmla="*/ 308127 w 724333"/>
                  <a:gd name="connsiteY77" fmla="*/ 673210 h 742151"/>
                  <a:gd name="connsiteX78" fmla="*/ 300176 w 724333"/>
                  <a:gd name="connsiteY78" fmla="*/ 670560 h 742151"/>
                  <a:gd name="connsiteX79" fmla="*/ 276322 w 724333"/>
                  <a:gd name="connsiteY79" fmla="*/ 659958 h 742151"/>
                  <a:gd name="connsiteX80" fmla="*/ 268371 w 724333"/>
                  <a:gd name="connsiteY80" fmla="*/ 657308 h 742151"/>
                  <a:gd name="connsiteX81" fmla="*/ 231265 w 724333"/>
                  <a:gd name="connsiteY81" fmla="*/ 649356 h 742151"/>
                  <a:gd name="connsiteX82" fmla="*/ 223314 w 724333"/>
                  <a:gd name="connsiteY82" fmla="*/ 646706 h 742151"/>
                  <a:gd name="connsiteX83" fmla="*/ 207411 w 724333"/>
                  <a:gd name="connsiteY83" fmla="*/ 644055 h 742151"/>
                  <a:gd name="connsiteX84" fmla="*/ 196809 w 724333"/>
                  <a:gd name="connsiteY84" fmla="*/ 641405 h 742151"/>
                  <a:gd name="connsiteX85" fmla="*/ 165004 w 724333"/>
                  <a:gd name="connsiteY85" fmla="*/ 628153 h 742151"/>
                  <a:gd name="connsiteX86" fmla="*/ 149101 w 724333"/>
                  <a:gd name="connsiteY86" fmla="*/ 617551 h 742151"/>
                  <a:gd name="connsiteX87" fmla="*/ 133199 w 724333"/>
                  <a:gd name="connsiteY87" fmla="*/ 604299 h 742151"/>
                  <a:gd name="connsiteX88" fmla="*/ 127898 w 724333"/>
                  <a:gd name="connsiteY88" fmla="*/ 596348 h 742151"/>
                  <a:gd name="connsiteX89" fmla="*/ 93442 w 724333"/>
                  <a:gd name="connsiteY89" fmla="*/ 583095 h 742151"/>
                  <a:gd name="connsiteX90" fmla="*/ 80190 w 724333"/>
                  <a:gd name="connsiteY90" fmla="*/ 569843 h 742151"/>
                  <a:gd name="connsiteX91" fmla="*/ 74889 w 724333"/>
                  <a:gd name="connsiteY91" fmla="*/ 561892 h 742151"/>
                  <a:gd name="connsiteX92" fmla="*/ 56336 w 724333"/>
                  <a:gd name="connsiteY92" fmla="*/ 538038 h 742151"/>
                  <a:gd name="connsiteX93" fmla="*/ 40434 w 724333"/>
                  <a:gd name="connsiteY93" fmla="*/ 527436 h 742151"/>
                  <a:gd name="connsiteX94" fmla="*/ 13929 w 724333"/>
                  <a:gd name="connsiteY94" fmla="*/ 495631 h 742151"/>
                  <a:gd name="connsiteX95" fmla="*/ 5978 w 724333"/>
                  <a:gd name="connsiteY95" fmla="*/ 487680 h 742151"/>
                  <a:gd name="connsiteX96" fmla="*/ 8628 w 724333"/>
                  <a:gd name="connsiteY96" fmla="*/ 469127 h 742151"/>
                  <a:gd name="connsiteX97" fmla="*/ 24531 w 724333"/>
                  <a:gd name="connsiteY97" fmla="*/ 471777 h 742151"/>
                  <a:gd name="connsiteX98" fmla="*/ 40434 w 724333"/>
                  <a:gd name="connsiteY98" fmla="*/ 482379 h 742151"/>
                  <a:gd name="connsiteX99" fmla="*/ 96093 w 724333"/>
                  <a:gd name="connsiteY99" fmla="*/ 490330 h 742151"/>
                  <a:gd name="connsiteX100" fmla="*/ 106694 w 724333"/>
                  <a:gd name="connsiteY100" fmla="*/ 492981 h 742151"/>
                  <a:gd name="connsiteX101" fmla="*/ 135849 w 724333"/>
                  <a:gd name="connsiteY101" fmla="*/ 487680 h 742151"/>
                  <a:gd name="connsiteX102" fmla="*/ 143800 w 724333"/>
                  <a:gd name="connsiteY102" fmla="*/ 482379 h 742151"/>
                  <a:gd name="connsiteX103" fmla="*/ 146451 w 724333"/>
                  <a:gd name="connsiteY103" fmla="*/ 474428 h 742151"/>
                  <a:gd name="connsiteX104" fmla="*/ 149101 w 724333"/>
                  <a:gd name="connsiteY104" fmla="*/ 463826 h 742151"/>
                  <a:gd name="connsiteX105" fmla="*/ 167654 w 724333"/>
                  <a:gd name="connsiteY105" fmla="*/ 439972 h 742151"/>
                  <a:gd name="connsiteX106" fmla="*/ 183557 w 724333"/>
                  <a:gd name="connsiteY106" fmla="*/ 429370 h 742151"/>
                  <a:gd name="connsiteX107" fmla="*/ 191508 w 724333"/>
                  <a:gd name="connsiteY107" fmla="*/ 426720 h 742151"/>
                  <a:gd name="connsiteX108" fmla="*/ 199460 w 724333"/>
                  <a:gd name="connsiteY108" fmla="*/ 413468 h 742151"/>
                  <a:gd name="connsiteX109" fmla="*/ 210061 w 724333"/>
                  <a:gd name="connsiteY109" fmla="*/ 397565 h 742151"/>
                  <a:gd name="connsiteX110" fmla="*/ 218013 w 724333"/>
                  <a:gd name="connsiteY110" fmla="*/ 394915 h 742151"/>
                  <a:gd name="connsiteX111" fmla="*/ 220663 w 724333"/>
                  <a:gd name="connsiteY111" fmla="*/ 386963 h 742151"/>
                  <a:gd name="connsiteX112" fmla="*/ 233915 w 724333"/>
                  <a:gd name="connsiteY112" fmla="*/ 371061 h 742151"/>
                  <a:gd name="connsiteX113" fmla="*/ 236566 w 724333"/>
                  <a:gd name="connsiteY113" fmla="*/ 360459 h 742151"/>
                  <a:gd name="connsiteX114" fmla="*/ 241867 w 724333"/>
                  <a:gd name="connsiteY114" fmla="*/ 344556 h 742151"/>
                  <a:gd name="connsiteX115" fmla="*/ 244517 w 724333"/>
                  <a:gd name="connsiteY115" fmla="*/ 333955 h 742151"/>
                  <a:gd name="connsiteX116" fmla="*/ 239216 w 724333"/>
                  <a:gd name="connsiteY116" fmla="*/ 307450 h 742151"/>
                  <a:gd name="connsiteX117" fmla="*/ 228614 w 724333"/>
                  <a:gd name="connsiteY117" fmla="*/ 291548 h 742151"/>
                  <a:gd name="connsiteX118" fmla="*/ 231265 w 724333"/>
                  <a:gd name="connsiteY118" fmla="*/ 259742 h 742151"/>
                  <a:gd name="connsiteX119" fmla="*/ 241867 w 724333"/>
                  <a:gd name="connsiteY119" fmla="*/ 243840 h 742151"/>
                  <a:gd name="connsiteX120" fmla="*/ 241867 w 724333"/>
                  <a:gd name="connsiteY120" fmla="*/ 177579 h 742151"/>
                  <a:gd name="connsiteX121" fmla="*/ 236566 w 724333"/>
                  <a:gd name="connsiteY121" fmla="*/ 148424 h 742151"/>
                  <a:gd name="connsiteX122" fmla="*/ 233915 w 724333"/>
                  <a:gd name="connsiteY122" fmla="*/ 137822 h 742151"/>
                  <a:gd name="connsiteX123" fmla="*/ 228614 w 724333"/>
                  <a:gd name="connsiteY123" fmla="*/ 129871 h 742151"/>
                  <a:gd name="connsiteX124" fmla="*/ 223314 w 724333"/>
                  <a:gd name="connsiteY124" fmla="*/ 100716 h 742151"/>
                  <a:gd name="connsiteX125" fmla="*/ 212712 w 724333"/>
                  <a:gd name="connsiteY125" fmla="*/ 82163 h 742151"/>
                  <a:gd name="connsiteX126" fmla="*/ 210061 w 724333"/>
                  <a:gd name="connsiteY126" fmla="*/ 74212 h 742151"/>
                  <a:gd name="connsiteX127" fmla="*/ 204760 w 724333"/>
                  <a:gd name="connsiteY127" fmla="*/ 63610 h 742151"/>
                  <a:gd name="connsiteX128" fmla="*/ 202110 w 724333"/>
                  <a:gd name="connsiteY128" fmla="*/ 55659 h 742151"/>
                  <a:gd name="connsiteX129" fmla="*/ 196809 w 724333"/>
                  <a:gd name="connsiteY129" fmla="*/ 47708 h 742151"/>
                  <a:gd name="connsiteX130" fmla="*/ 191508 w 724333"/>
                  <a:gd name="connsiteY130" fmla="*/ 23854 h 742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724333" h="742151">
                    <a:moveTo>
                      <a:pt x="191508" y="23854"/>
                    </a:moveTo>
                    <a:cubicBezTo>
                      <a:pt x="192833" y="17670"/>
                      <a:pt x="199762" y="14349"/>
                      <a:pt x="204760" y="10601"/>
                    </a:cubicBezTo>
                    <a:cubicBezTo>
                      <a:pt x="206995" y="8925"/>
                      <a:pt x="210387" y="9501"/>
                      <a:pt x="212712" y="7951"/>
                    </a:cubicBezTo>
                    <a:cubicBezTo>
                      <a:pt x="215831" y="5872"/>
                      <a:pt x="218013" y="2650"/>
                      <a:pt x="220663" y="0"/>
                    </a:cubicBezTo>
                    <a:cubicBezTo>
                      <a:pt x="256002" y="883"/>
                      <a:pt x="291489" y="-701"/>
                      <a:pt x="326680" y="2650"/>
                    </a:cubicBezTo>
                    <a:cubicBezTo>
                      <a:pt x="329851" y="2952"/>
                      <a:pt x="330401" y="7835"/>
                      <a:pt x="331981" y="10601"/>
                    </a:cubicBezTo>
                    <a:cubicBezTo>
                      <a:pt x="334752" y="15450"/>
                      <a:pt x="338279" y="24851"/>
                      <a:pt x="342583" y="29155"/>
                    </a:cubicBezTo>
                    <a:cubicBezTo>
                      <a:pt x="344835" y="31407"/>
                      <a:pt x="347884" y="32688"/>
                      <a:pt x="350534" y="34455"/>
                    </a:cubicBezTo>
                    <a:cubicBezTo>
                      <a:pt x="353185" y="38873"/>
                      <a:pt x="356354" y="43018"/>
                      <a:pt x="358486" y="47708"/>
                    </a:cubicBezTo>
                    <a:cubicBezTo>
                      <a:pt x="360798" y="52795"/>
                      <a:pt x="362020" y="58309"/>
                      <a:pt x="363787" y="63610"/>
                    </a:cubicBezTo>
                    <a:cubicBezTo>
                      <a:pt x="364670" y="66260"/>
                      <a:pt x="364887" y="69236"/>
                      <a:pt x="366437" y="71561"/>
                    </a:cubicBezTo>
                    <a:lnTo>
                      <a:pt x="371738" y="79513"/>
                    </a:lnTo>
                    <a:cubicBezTo>
                      <a:pt x="374612" y="88136"/>
                      <a:pt x="372957" y="88595"/>
                      <a:pt x="382340" y="92765"/>
                    </a:cubicBezTo>
                    <a:cubicBezTo>
                      <a:pt x="387446" y="95034"/>
                      <a:pt x="398242" y="98066"/>
                      <a:pt x="398242" y="98066"/>
                    </a:cubicBezTo>
                    <a:cubicBezTo>
                      <a:pt x="400009" y="101600"/>
                      <a:pt x="402076" y="104999"/>
                      <a:pt x="403543" y="108668"/>
                    </a:cubicBezTo>
                    <a:cubicBezTo>
                      <a:pt x="405618" y="113856"/>
                      <a:pt x="408844" y="124570"/>
                      <a:pt x="408844" y="124570"/>
                    </a:cubicBezTo>
                    <a:cubicBezTo>
                      <a:pt x="407077" y="127220"/>
                      <a:pt x="403831" y="129349"/>
                      <a:pt x="403543" y="132521"/>
                    </a:cubicBezTo>
                    <a:cubicBezTo>
                      <a:pt x="402350" y="145652"/>
                      <a:pt x="407501" y="157650"/>
                      <a:pt x="411494" y="169628"/>
                    </a:cubicBezTo>
                    <a:lnTo>
                      <a:pt x="414145" y="177579"/>
                    </a:lnTo>
                    <a:cubicBezTo>
                      <a:pt x="415028" y="180229"/>
                      <a:pt x="415245" y="183206"/>
                      <a:pt x="416795" y="185530"/>
                    </a:cubicBezTo>
                    <a:cubicBezTo>
                      <a:pt x="418562" y="188180"/>
                      <a:pt x="420671" y="190632"/>
                      <a:pt x="422096" y="193481"/>
                    </a:cubicBezTo>
                    <a:cubicBezTo>
                      <a:pt x="423346" y="195980"/>
                      <a:pt x="423197" y="199108"/>
                      <a:pt x="424747" y="201433"/>
                    </a:cubicBezTo>
                    <a:cubicBezTo>
                      <a:pt x="426826" y="204552"/>
                      <a:pt x="429739" y="207083"/>
                      <a:pt x="432698" y="209384"/>
                    </a:cubicBezTo>
                    <a:cubicBezTo>
                      <a:pt x="446370" y="220018"/>
                      <a:pt x="444554" y="218638"/>
                      <a:pt x="456552" y="222636"/>
                    </a:cubicBezTo>
                    <a:cubicBezTo>
                      <a:pt x="459202" y="224403"/>
                      <a:pt x="461592" y="226643"/>
                      <a:pt x="464503" y="227937"/>
                    </a:cubicBezTo>
                    <a:cubicBezTo>
                      <a:pt x="469609" y="230206"/>
                      <a:pt x="480406" y="233238"/>
                      <a:pt x="480406" y="233238"/>
                    </a:cubicBezTo>
                    <a:cubicBezTo>
                      <a:pt x="500779" y="246821"/>
                      <a:pt x="490024" y="242793"/>
                      <a:pt x="512211" y="246490"/>
                    </a:cubicBezTo>
                    <a:cubicBezTo>
                      <a:pt x="518693" y="249731"/>
                      <a:pt x="525144" y="252408"/>
                      <a:pt x="530764" y="257092"/>
                    </a:cubicBezTo>
                    <a:cubicBezTo>
                      <a:pt x="539559" y="264421"/>
                      <a:pt x="536794" y="265407"/>
                      <a:pt x="546667" y="270344"/>
                    </a:cubicBezTo>
                    <a:cubicBezTo>
                      <a:pt x="549166" y="271593"/>
                      <a:pt x="552119" y="271746"/>
                      <a:pt x="554618" y="272995"/>
                    </a:cubicBezTo>
                    <a:cubicBezTo>
                      <a:pt x="557467" y="274419"/>
                      <a:pt x="559720" y="276871"/>
                      <a:pt x="562569" y="278295"/>
                    </a:cubicBezTo>
                    <a:cubicBezTo>
                      <a:pt x="566376" y="280199"/>
                      <a:pt x="577718" y="282745"/>
                      <a:pt x="581122" y="283596"/>
                    </a:cubicBezTo>
                    <a:cubicBezTo>
                      <a:pt x="599675" y="295965"/>
                      <a:pt x="593491" y="288897"/>
                      <a:pt x="602326" y="302149"/>
                    </a:cubicBezTo>
                    <a:cubicBezTo>
                      <a:pt x="611770" y="330480"/>
                      <a:pt x="601692" y="308150"/>
                      <a:pt x="615578" y="326003"/>
                    </a:cubicBezTo>
                    <a:cubicBezTo>
                      <a:pt x="619489" y="331032"/>
                      <a:pt x="626180" y="341906"/>
                      <a:pt x="626180" y="341906"/>
                    </a:cubicBezTo>
                    <a:cubicBezTo>
                      <a:pt x="629153" y="350827"/>
                      <a:pt x="628891" y="351288"/>
                      <a:pt x="634131" y="360459"/>
                    </a:cubicBezTo>
                    <a:cubicBezTo>
                      <a:pt x="635711" y="363225"/>
                      <a:pt x="637180" y="366158"/>
                      <a:pt x="639432" y="368410"/>
                    </a:cubicBezTo>
                    <a:cubicBezTo>
                      <a:pt x="643342" y="372320"/>
                      <a:pt x="649944" y="375283"/>
                      <a:pt x="655334" y="376361"/>
                    </a:cubicBezTo>
                    <a:cubicBezTo>
                      <a:pt x="661460" y="377586"/>
                      <a:pt x="667703" y="378128"/>
                      <a:pt x="673887" y="379012"/>
                    </a:cubicBezTo>
                    <a:cubicBezTo>
                      <a:pt x="682510" y="381886"/>
                      <a:pt x="682970" y="380231"/>
                      <a:pt x="687140" y="389614"/>
                    </a:cubicBezTo>
                    <a:cubicBezTo>
                      <a:pt x="689409" y="394720"/>
                      <a:pt x="692440" y="405516"/>
                      <a:pt x="692440" y="405516"/>
                    </a:cubicBezTo>
                    <a:cubicBezTo>
                      <a:pt x="693324" y="419652"/>
                      <a:pt x="692018" y="434097"/>
                      <a:pt x="695091" y="447923"/>
                    </a:cubicBezTo>
                    <a:cubicBezTo>
                      <a:pt x="695782" y="451033"/>
                      <a:pt x="701052" y="450737"/>
                      <a:pt x="703042" y="453224"/>
                    </a:cubicBezTo>
                    <a:cubicBezTo>
                      <a:pt x="704787" y="455406"/>
                      <a:pt x="704444" y="458676"/>
                      <a:pt x="705693" y="461175"/>
                    </a:cubicBezTo>
                    <a:cubicBezTo>
                      <a:pt x="710111" y="470011"/>
                      <a:pt x="710993" y="469126"/>
                      <a:pt x="718945" y="474428"/>
                    </a:cubicBezTo>
                    <a:cubicBezTo>
                      <a:pt x="720712" y="477962"/>
                      <a:pt x="723810" y="481102"/>
                      <a:pt x="724246" y="485029"/>
                    </a:cubicBezTo>
                    <a:cubicBezTo>
                      <a:pt x="724743" y="489506"/>
                      <a:pt x="723020" y="494007"/>
                      <a:pt x="721595" y="498281"/>
                    </a:cubicBezTo>
                    <a:cubicBezTo>
                      <a:pt x="718275" y="508241"/>
                      <a:pt x="715032" y="511647"/>
                      <a:pt x="705693" y="516835"/>
                    </a:cubicBezTo>
                    <a:cubicBezTo>
                      <a:pt x="701534" y="519146"/>
                      <a:pt x="696617" y="519857"/>
                      <a:pt x="692440" y="522135"/>
                    </a:cubicBezTo>
                    <a:cubicBezTo>
                      <a:pt x="692437" y="522136"/>
                      <a:pt x="672564" y="535387"/>
                      <a:pt x="668587" y="538038"/>
                    </a:cubicBezTo>
                    <a:lnTo>
                      <a:pt x="660635" y="543339"/>
                    </a:lnTo>
                    <a:cubicBezTo>
                      <a:pt x="659752" y="545989"/>
                      <a:pt x="659085" y="548722"/>
                      <a:pt x="657985" y="551290"/>
                    </a:cubicBezTo>
                    <a:cubicBezTo>
                      <a:pt x="654751" y="558836"/>
                      <a:pt x="651588" y="562071"/>
                      <a:pt x="650034" y="569843"/>
                    </a:cubicBezTo>
                    <a:cubicBezTo>
                      <a:pt x="649210" y="573965"/>
                      <a:pt x="652194" y="604823"/>
                      <a:pt x="636781" y="606949"/>
                    </a:cubicBezTo>
                    <a:cubicBezTo>
                      <a:pt x="613959" y="610097"/>
                      <a:pt x="567870" y="612250"/>
                      <a:pt x="567870" y="612250"/>
                    </a:cubicBezTo>
                    <a:cubicBezTo>
                      <a:pt x="566124" y="617488"/>
                      <a:pt x="564590" y="624416"/>
                      <a:pt x="559919" y="628153"/>
                    </a:cubicBezTo>
                    <a:cubicBezTo>
                      <a:pt x="557737" y="629898"/>
                      <a:pt x="554618" y="629920"/>
                      <a:pt x="551967" y="630803"/>
                    </a:cubicBezTo>
                    <a:cubicBezTo>
                      <a:pt x="549317" y="632570"/>
                      <a:pt x="547192" y="635860"/>
                      <a:pt x="544016" y="636104"/>
                    </a:cubicBezTo>
                    <a:cubicBezTo>
                      <a:pt x="535163" y="636785"/>
                      <a:pt x="526391" y="633454"/>
                      <a:pt x="517512" y="633454"/>
                    </a:cubicBezTo>
                    <a:cubicBezTo>
                      <a:pt x="513869" y="633454"/>
                      <a:pt x="510444" y="635221"/>
                      <a:pt x="506910" y="636104"/>
                    </a:cubicBezTo>
                    <a:cubicBezTo>
                      <a:pt x="493226" y="645227"/>
                      <a:pt x="502391" y="636410"/>
                      <a:pt x="496308" y="654657"/>
                    </a:cubicBezTo>
                    <a:cubicBezTo>
                      <a:pt x="495058" y="658405"/>
                      <a:pt x="492563" y="661627"/>
                      <a:pt x="491007" y="665259"/>
                    </a:cubicBezTo>
                    <a:cubicBezTo>
                      <a:pt x="489907" y="667827"/>
                      <a:pt x="489240" y="670560"/>
                      <a:pt x="488357" y="673210"/>
                    </a:cubicBezTo>
                    <a:cubicBezTo>
                      <a:pt x="489240" y="679394"/>
                      <a:pt x="489212" y="685779"/>
                      <a:pt x="491007" y="691763"/>
                    </a:cubicBezTo>
                    <a:cubicBezTo>
                      <a:pt x="491922" y="694814"/>
                      <a:pt x="496308" y="696529"/>
                      <a:pt x="496308" y="699715"/>
                    </a:cubicBezTo>
                    <a:cubicBezTo>
                      <a:pt x="496308" y="707860"/>
                      <a:pt x="492982" y="715666"/>
                      <a:pt x="491007" y="723568"/>
                    </a:cubicBezTo>
                    <a:cubicBezTo>
                      <a:pt x="490329" y="726279"/>
                      <a:pt x="489606" y="729021"/>
                      <a:pt x="488357" y="731520"/>
                    </a:cubicBezTo>
                    <a:cubicBezTo>
                      <a:pt x="486933" y="734369"/>
                      <a:pt x="485543" y="737481"/>
                      <a:pt x="483056" y="739471"/>
                    </a:cubicBezTo>
                    <a:cubicBezTo>
                      <a:pt x="480874" y="741216"/>
                      <a:pt x="477755" y="741238"/>
                      <a:pt x="475105" y="742121"/>
                    </a:cubicBezTo>
                    <a:cubicBezTo>
                      <a:pt x="463620" y="741238"/>
                      <a:pt x="452168" y="739471"/>
                      <a:pt x="440649" y="739471"/>
                    </a:cubicBezTo>
                    <a:cubicBezTo>
                      <a:pt x="368235" y="739471"/>
                      <a:pt x="419256" y="745501"/>
                      <a:pt x="377039" y="739471"/>
                    </a:cubicBezTo>
                    <a:cubicBezTo>
                      <a:pt x="375272" y="736821"/>
                      <a:pt x="372993" y="734448"/>
                      <a:pt x="371738" y="731520"/>
                    </a:cubicBezTo>
                    <a:cubicBezTo>
                      <a:pt x="370303" y="728172"/>
                      <a:pt x="370088" y="724421"/>
                      <a:pt x="369087" y="720918"/>
                    </a:cubicBezTo>
                    <a:cubicBezTo>
                      <a:pt x="367617" y="715773"/>
                      <a:pt x="365492" y="708645"/>
                      <a:pt x="361136" y="705015"/>
                    </a:cubicBezTo>
                    <a:cubicBezTo>
                      <a:pt x="358101" y="702486"/>
                      <a:pt x="354166" y="701271"/>
                      <a:pt x="350534" y="699715"/>
                    </a:cubicBezTo>
                    <a:cubicBezTo>
                      <a:pt x="345203" y="697431"/>
                      <a:pt x="337371" y="695761"/>
                      <a:pt x="331981" y="694414"/>
                    </a:cubicBezTo>
                    <a:cubicBezTo>
                      <a:pt x="330214" y="691763"/>
                      <a:pt x="328933" y="688715"/>
                      <a:pt x="326680" y="686462"/>
                    </a:cubicBezTo>
                    <a:cubicBezTo>
                      <a:pt x="325478" y="685260"/>
                      <a:pt x="311138" y="674715"/>
                      <a:pt x="308127" y="673210"/>
                    </a:cubicBezTo>
                    <a:cubicBezTo>
                      <a:pt x="305628" y="671961"/>
                      <a:pt x="302826" y="671443"/>
                      <a:pt x="300176" y="670560"/>
                    </a:cubicBezTo>
                    <a:cubicBezTo>
                      <a:pt x="287576" y="662160"/>
                      <a:pt x="295246" y="666266"/>
                      <a:pt x="276322" y="659958"/>
                    </a:cubicBezTo>
                    <a:lnTo>
                      <a:pt x="268371" y="657308"/>
                    </a:lnTo>
                    <a:cubicBezTo>
                      <a:pt x="251255" y="645896"/>
                      <a:pt x="266797" y="654432"/>
                      <a:pt x="231265" y="649356"/>
                    </a:cubicBezTo>
                    <a:cubicBezTo>
                      <a:pt x="228499" y="648961"/>
                      <a:pt x="226041" y="647312"/>
                      <a:pt x="223314" y="646706"/>
                    </a:cubicBezTo>
                    <a:cubicBezTo>
                      <a:pt x="218068" y="645540"/>
                      <a:pt x="212681" y="645109"/>
                      <a:pt x="207411" y="644055"/>
                    </a:cubicBezTo>
                    <a:cubicBezTo>
                      <a:pt x="203839" y="643341"/>
                      <a:pt x="200343" y="642288"/>
                      <a:pt x="196809" y="641405"/>
                    </a:cubicBezTo>
                    <a:cubicBezTo>
                      <a:pt x="176436" y="627822"/>
                      <a:pt x="187191" y="631850"/>
                      <a:pt x="165004" y="628153"/>
                    </a:cubicBezTo>
                    <a:cubicBezTo>
                      <a:pt x="159703" y="624619"/>
                      <a:pt x="153606" y="622056"/>
                      <a:pt x="149101" y="617551"/>
                    </a:cubicBezTo>
                    <a:cubicBezTo>
                      <a:pt x="138898" y="607348"/>
                      <a:pt x="144269" y="611679"/>
                      <a:pt x="133199" y="604299"/>
                    </a:cubicBezTo>
                    <a:cubicBezTo>
                      <a:pt x="131432" y="601649"/>
                      <a:pt x="130295" y="598446"/>
                      <a:pt x="127898" y="596348"/>
                    </a:cubicBezTo>
                    <a:cubicBezTo>
                      <a:pt x="112801" y="583139"/>
                      <a:pt x="112415" y="585806"/>
                      <a:pt x="93442" y="583095"/>
                    </a:cubicBezTo>
                    <a:cubicBezTo>
                      <a:pt x="79306" y="561892"/>
                      <a:pt x="97859" y="587512"/>
                      <a:pt x="80190" y="569843"/>
                    </a:cubicBezTo>
                    <a:cubicBezTo>
                      <a:pt x="77938" y="567591"/>
                      <a:pt x="76656" y="564542"/>
                      <a:pt x="74889" y="561892"/>
                    </a:cubicBezTo>
                    <a:cubicBezTo>
                      <a:pt x="70820" y="549684"/>
                      <a:pt x="71661" y="548255"/>
                      <a:pt x="56336" y="538038"/>
                    </a:cubicBezTo>
                    <a:lnTo>
                      <a:pt x="40434" y="527436"/>
                    </a:lnTo>
                    <a:cubicBezTo>
                      <a:pt x="25673" y="505296"/>
                      <a:pt x="34337" y="516039"/>
                      <a:pt x="13929" y="495631"/>
                    </a:cubicBezTo>
                    <a:lnTo>
                      <a:pt x="5978" y="487680"/>
                    </a:lnTo>
                    <a:cubicBezTo>
                      <a:pt x="-206" y="469127"/>
                      <a:pt x="-4624" y="473544"/>
                      <a:pt x="8628" y="469127"/>
                    </a:cubicBezTo>
                    <a:cubicBezTo>
                      <a:pt x="13929" y="470010"/>
                      <a:pt x="19570" y="469710"/>
                      <a:pt x="24531" y="471777"/>
                    </a:cubicBezTo>
                    <a:cubicBezTo>
                      <a:pt x="30412" y="474227"/>
                      <a:pt x="34119" y="481537"/>
                      <a:pt x="40434" y="482379"/>
                    </a:cubicBezTo>
                    <a:cubicBezTo>
                      <a:pt x="49291" y="483560"/>
                      <a:pt x="81564" y="487424"/>
                      <a:pt x="96093" y="490330"/>
                    </a:cubicBezTo>
                    <a:cubicBezTo>
                      <a:pt x="99665" y="491044"/>
                      <a:pt x="103160" y="492097"/>
                      <a:pt x="106694" y="492981"/>
                    </a:cubicBezTo>
                    <a:cubicBezTo>
                      <a:pt x="113997" y="492068"/>
                      <a:pt x="127680" y="491765"/>
                      <a:pt x="135849" y="487680"/>
                    </a:cubicBezTo>
                    <a:cubicBezTo>
                      <a:pt x="138698" y="486255"/>
                      <a:pt x="141150" y="484146"/>
                      <a:pt x="143800" y="482379"/>
                    </a:cubicBezTo>
                    <a:cubicBezTo>
                      <a:pt x="144684" y="479729"/>
                      <a:pt x="145683" y="477114"/>
                      <a:pt x="146451" y="474428"/>
                    </a:cubicBezTo>
                    <a:cubicBezTo>
                      <a:pt x="147452" y="470925"/>
                      <a:pt x="147472" y="467084"/>
                      <a:pt x="149101" y="463826"/>
                    </a:cubicBezTo>
                    <a:cubicBezTo>
                      <a:pt x="152745" y="456539"/>
                      <a:pt x="160515" y="445525"/>
                      <a:pt x="167654" y="439972"/>
                    </a:cubicBezTo>
                    <a:cubicBezTo>
                      <a:pt x="172683" y="436061"/>
                      <a:pt x="177513" y="431384"/>
                      <a:pt x="183557" y="429370"/>
                    </a:cubicBezTo>
                    <a:lnTo>
                      <a:pt x="191508" y="426720"/>
                    </a:lnTo>
                    <a:cubicBezTo>
                      <a:pt x="194159" y="422303"/>
                      <a:pt x="197156" y="418076"/>
                      <a:pt x="199460" y="413468"/>
                    </a:cubicBezTo>
                    <a:cubicBezTo>
                      <a:pt x="204323" y="403742"/>
                      <a:pt x="198755" y="405102"/>
                      <a:pt x="210061" y="397565"/>
                    </a:cubicBezTo>
                    <a:cubicBezTo>
                      <a:pt x="212386" y="396015"/>
                      <a:pt x="215362" y="395798"/>
                      <a:pt x="218013" y="394915"/>
                    </a:cubicBezTo>
                    <a:cubicBezTo>
                      <a:pt x="218896" y="392264"/>
                      <a:pt x="219414" y="389462"/>
                      <a:pt x="220663" y="386963"/>
                    </a:cubicBezTo>
                    <a:cubicBezTo>
                      <a:pt x="224352" y="379585"/>
                      <a:pt x="228055" y="376921"/>
                      <a:pt x="233915" y="371061"/>
                    </a:cubicBezTo>
                    <a:cubicBezTo>
                      <a:pt x="234799" y="367527"/>
                      <a:pt x="235519" y="363948"/>
                      <a:pt x="236566" y="360459"/>
                    </a:cubicBezTo>
                    <a:cubicBezTo>
                      <a:pt x="238172" y="355107"/>
                      <a:pt x="240512" y="349977"/>
                      <a:pt x="241867" y="344556"/>
                    </a:cubicBezTo>
                    <a:lnTo>
                      <a:pt x="244517" y="333955"/>
                    </a:lnTo>
                    <a:cubicBezTo>
                      <a:pt x="243858" y="329340"/>
                      <a:pt x="242776" y="313858"/>
                      <a:pt x="239216" y="307450"/>
                    </a:cubicBezTo>
                    <a:cubicBezTo>
                      <a:pt x="236122" y="301881"/>
                      <a:pt x="228614" y="291548"/>
                      <a:pt x="228614" y="291548"/>
                    </a:cubicBezTo>
                    <a:cubicBezTo>
                      <a:pt x="229498" y="280946"/>
                      <a:pt x="228417" y="269993"/>
                      <a:pt x="231265" y="259742"/>
                    </a:cubicBezTo>
                    <a:cubicBezTo>
                      <a:pt x="232970" y="253604"/>
                      <a:pt x="241867" y="243840"/>
                      <a:pt x="241867" y="243840"/>
                    </a:cubicBezTo>
                    <a:cubicBezTo>
                      <a:pt x="250513" y="217895"/>
                      <a:pt x="245724" y="235437"/>
                      <a:pt x="241867" y="177579"/>
                    </a:cubicBezTo>
                    <a:cubicBezTo>
                      <a:pt x="240151" y="151846"/>
                      <a:pt x="240965" y="163822"/>
                      <a:pt x="236566" y="148424"/>
                    </a:cubicBezTo>
                    <a:cubicBezTo>
                      <a:pt x="235565" y="144921"/>
                      <a:pt x="235350" y="141170"/>
                      <a:pt x="233915" y="137822"/>
                    </a:cubicBezTo>
                    <a:cubicBezTo>
                      <a:pt x="232660" y="134894"/>
                      <a:pt x="230381" y="132521"/>
                      <a:pt x="228614" y="129871"/>
                    </a:cubicBezTo>
                    <a:cubicBezTo>
                      <a:pt x="227701" y="122567"/>
                      <a:pt x="227399" y="108886"/>
                      <a:pt x="223314" y="100716"/>
                    </a:cubicBezTo>
                    <a:cubicBezTo>
                      <a:pt x="209990" y="74066"/>
                      <a:pt x="226671" y="114730"/>
                      <a:pt x="212712" y="82163"/>
                    </a:cubicBezTo>
                    <a:cubicBezTo>
                      <a:pt x="211611" y="79595"/>
                      <a:pt x="211162" y="76780"/>
                      <a:pt x="210061" y="74212"/>
                    </a:cubicBezTo>
                    <a:cubicBezTo>
                      <a:pt x="208504" y="70580"/>
                      <a:pt x="206316" y="67242"/>
                      <a:pt x="204760" y="63610"/>
                    </a:cubicBezTo>
                    <a:cubicBezTo>
                      <a:pt x="203660" y="61042"/>
                      <a:pt x="203359" y="58158"/>
                      <a:pt x="202110" y="55659"/>
                    </a:cubicBezTo>
                    <a:cubicBezTo>
                      <a:pt x="200685" y="52810"/>
                      <a:pt x="198576" y="50358"/>
                      <a:pt x="196809" y="47708"/>
                    </a:cubicBezTo>
                    <a:cubicBezTo>
                      <a:pt x="190390" y="28452"/>
                      <a:pt x="190183" y="30038"/>
                      <a:pt x="191508" y="23854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20" name="Forma libre 19"/>
              <p:cNvSpPr/>
              <p:nvPr/>
            </p:nvSpPr>
            <p:spPr>
              <a:xfrm>
                <a:off x="1521307" y="4577303"/>
                <a:ext cx="336770" cy="331746"/>
              </a:xfrm>
              <a:custGeom>
                <a:avLst/>
                <a:gdLst>
                  <a:gd name="connsiteX0" fmla="*/ 47750 w 336771"/>
                  <a:gd name="connsiteY0" fmla="*/ 84814 h 331746"/>
                  <a:gd name="connsiteX1" fmla="*/ 45100 w 336771"/>
                  <a:gd name="connsiteY1" fmla="*/ 71562 h 331746"/>
                  <a:gd name="connsiteX2" fmla="*/ 50401 w 336771"/>
                  <a:gd name="connsiteY2" fmla="*/ 63610 h 331746"/>
                  <a:gd name="connsiteX3" fmla="*/ 74255 w 336771"/>
                  <a:gd name="connsiteY3" fmla="*/ 53009 h 331746"/>
                  <a:gd name="connsiteX4" fmla="*/ 82206 w 336771"/>
                  <a:gd name="connsiteY4" fmla="*/ 50358 h 331746"/>
                  <a:gd name="connsiteX5" fmla="*/ 98109 w 336771"/>
                  <a:gd name="connsiteY5" fmla="*/ 39756 h 331746"/>
                  <a:gd name="connsiteX6" fmla="*/ 111361 w 336771"/>
                  <a:gd name="connsiteY6" fmla="*/ 37106 h 331746"/>
                  <a:gd name="connsiteX7" fmla="*/ 127263 w 336771"/>
                  <a:gd name="connsiteY7" fmla="*/ 31805 h 331746"/>
                  <a:gd name="connsiteX8" fmla="*/ 135215 w 336771"/>
                  <a:gd name="connsiteY8" fmla="*/ 29155 h 331746"/>
                  <a:gd name="connsiteX9" fmla="*/ 153768 w 336771"/>
                  <a:gd name="connsiteY9" fmla="*/ 23854 h 331746"/>
                  <a:gd name="connsiteX10" fmla="*/ 169670 w 336771"/>
                  <a:gd name="connsiteY10" fmla="*/ 15902 h 331746"/>
                  <a:gd name="connsiteX11" fmla="*/ 180272 w 336771"/>
                  <a:gd name="connsiteY11" fmla="*/ 10602 h 331746"/>
                  <a:gd name="connsiteX12" fmla="*/ 201476 w 336771"/>
                  <a:gd name="connsiteY12" fmla="*/ 5301 h 331746"/>
                  <a:gd name="connsiteX13" fmla="*/ 217378 w 336771"/>
                  <a:gd name="connsiteY13" fmla="*/ 0 h 331746"/>
                  <a:gd name="connsiteX14" fmla="*/ 233281 w 336771"/>
                  <a:gd name="connsiteY14" fmla="*/ 2650 h 331746"/>
                  <a:gd name="connsiteX15" fmla="*/ 249183 w 336771"/>
                  <a:gd name="connsiteY15" fmla="*/ 15902 h 331746"/>
                  <a:gd name="connsiteX16" fmla="*/ 265086 w 336771"/>
                  <a:gd name="connsiteY16" fmla="*/ 21203 h 331746"/>
                  <a:gd name="connsiteX17" fmla="*/ 273037 w 336771"/>
                  <a:gd name="connsiteY17" fmla="*/ 29155 h 331746"/>
                  <a:gd name="connsiteX18" fmla="*/ 283639 w 336771"/>
                  <a:gd name="connsiteY18" fmla="*/ 31805 h 331746"/>
                  <a:gd name="connsiteX19" fmla="*/ 291590 w 336771"/>
                  <a:gd name="connsiteY19" fmla="*/ 34456 h 331746"/>
                  <a:gd name="connsiteX20" fmla="*/ 307493 w 336771"/>
                  <a:gd name="connsiteY20" fmla="*/ 45057 h 331746"/>
                  <a:gd name="connsiteX21" fmla="*/ 326046 w 336771"/>
                  <a:gd name="connsiteY21" fmla="*/ 53009 h 331746"/>
                  <a:gd name="connsiteX22" fmla="*/ 333997 w 336771"/>
                  <a:gd name="connsiteY22" fmla="*/ 60960 h 331746"/>
                  <a:gd name="connsiteX23" fmla="*/ 333997 w 336771"/>
                  <a:gd name="connsiteY23" fmla="*/ 84814 h 331746"/>
                  <a:gd name="connsiteX24" fmla="*/ 323396 w 336771"/>
                  <a:gd name="connsiteY24" fmla="*/ 100716 h 331746"/>
                  <a:gd name="connsiteX25" fmla="*/ 315444 w 336771"/>
                  <a:gd name="connsiteY25" fmla="*/ 103367 h 331746"/>
                  <a:gd name="connsiteX26" fmla="*/ 307493 w 336771"/>
                  <a:gd name="connsiteY26" fmla="*/ 111318 h 331746"/>
                  <a:gd name="connsiteX27" fmla="*/ 275688 w 336771"/>
                  <a:gd name="connsiteY27" fmla="*/ 116619 h 331746"/>
                  <a:gd name="connsiteX28" fmla="*/ 267736 w 336771"/>
                  <a:gd name="connsiteY28" fmla="*/ 119269 h 331746"/>
                  <a:gd name="connsiteX29" fmla="*/ 243883 w 336771"/>
                  <a:gd name="connsiteY29" fmla="*/ 140473 h 331746"/>
                  <a:gd name="connsiteX30" fmla="*/ 233281 w 336771"/>
                  <a:gd name="connsiteY30" fmla="*/ 156376 h 331746"/>
                  <a:gd name="connsiteX31" fmla="*/ 230630 w 336771"/>
                  <a:gd name="connsiteY31" fmla="*/ 164327 h 331746"/>
                  <a:gd name="connsiteX32" fmla="*/ 220029 w 336771"/>
                  <a:gd name="connsiteY32" fmla="*/ 180229 h 331746"/>
                  <a:gd name="connsiteX33" fmla="*/ 206776 w 336771"/>
                  <a:gd name="connsiteY33" fmla="*/ 196132 h 331746"/>
                  <a:gd name="connsiteX34" fmla="*/ 196175 w 336771"/>
                  <a:gd name="connsiteY34" fmla="*/ 219986 h 331746"/>
                  <a:gd name="connsiteX35" fmla="*/ 188223 w 336771"/>
                  <a:gd name="connsiteY35" fmla="*/ 222636 h 331746"/>
                  <a:gd name="connsiteX36" fmla="*/ 182923 w 336771"/>
                  <a:gd name="connsiteY36" fmla="*/ 230588 h 331746"/>
                  <a:gd name="connsiteX37" fmla="*/ 167020 w 336771"/>
                  <a:gd name="connsiteY37" fmla="*/ 238539 h 331746"/>
                  <a:gd name="connsiteX38" fmla="*/ 164370 w 336771"/>
                  <a:gd name="connsiteY38" fmla="*/ 246490 h 331746"/>
                  <a:gd name="connsiteX39" fmla="*/ 161719 w 336771"/>
                  <a:gd name="connsiteY39" fmla="*/ 262393 h 331746"/>
                  <a:gd name="connsiteX40" fmla="*/ 151117 w 336771"/>
                  <a:gd name="connsiteY40" fmla="*/ 278296 h 331746"/>
                  <a:gd name="connsiteX41" fmla="*/ 145816 w 336771"/>
                  <a:gd name="connsiteY41" fmla="*/ 286247 h 331746"/>
                  <a:gd name="connsiteX42" fmla="*/ 135215 w 336771"/>
                  <a:gd name="connsiteY42" fmla="*/ 310101 h 331746"/>
                  <a:gd name="connsiteX43" fmla="*/ 127263 w 336771"/>
                  <a:gd name="connsiteY43" fmla="*/ 318052 h 331746"/>
                  <a:gd name="connsiteX44" fmla="*/ 84856 w 336771"/>
                  <a:gd name="connsiteY44" fmla="*/ 326003 h 331746"/>
                  <a:gd name="connsiteX45" fmla="*/ 37149 w 336771"/>
                  <a:gd name="connsiteY45" fmla="*/ 328654 h 331746"/>
                  <a:gd name="connsiteX46" fmla="*/ 29197 w 336771"/>
                  <a:gd name="connsiteY46" fmla="*/ 326003 h 331746"/>
                  <a:gd name="connsiteX47" fmla="*/ 21246 w 336771"/>
                  <a:gd name="connsiteY47" fmla="*/ 320702 h 331746"/>
                  <a:gd name="connsiteX48" fmla="*/ 5343 w 336771"/>
                  <a:gd name="connsiteY48" fmla="*/ 315402 h 331746"/>
                  <a:gd name="connsiteX49" fmla="*/ 43 w 336771"/>
                  <a:gd name="connsiteY49" fmla="*/ 299499 h 331746"/>
                  <a:gd name="connsiteX50" fmla="*/ 2693 w 336771"/>
                  <a:gd name="connsiteY50" fmla="*/ 270344 h 331746"/>
                  <a:gd name="connsiteX51" fmla="*/ 5343 w 336771"/>
                  <a:gd name="connsiteY51" fmla="*/ 262393 h 331746"/>
                  <a:gd name="connsiteX52" fmla="*/ 7994 w 336771"/>
                  <a:gd name="connsiteY52" fmla="*/ 251791 h 331746"/>
                  <a:gd name="connsiteX53" fmla="*/ 5343 w 336771"/>
                  <a:gd name="connsiteY53" fmla="*/ 230588 h 331746"/>
                  <a:gd name="connsiteX54" fmla="*/ 10644 w 336771"/>
                  <a:gd name="connsiteY54" fmla="*/ 182880 h 331746"/>
                  <a:gd name="connsiteX55" fmla="*/ 13295 w 336771"/>
                  <a:gd name="connsiteY55" fmla="*/ 145774 h 331746"/>
                  <a:gd name="connsiteX56" fmla="*/ 18596 w 336771"/>
                  <a:gd name="connsiteY56" fmla="*/ 129871 h 331746"/>
                  <a:gd name="connsiteX57" fmla="*/ 23896 w 336771"/>
                  <a:gd name="connsiteY57" fmla="*/ 113969 h 331746"/>
                  <a:gd name="connsiteX58" fmla="*/ 26547 w 336771"/>
                  <a:gd name="connsiteY58" fmla="*/ 106017 h 331746"/>
                  <a:gd name="connsiteX59" fmla="*/ 31848 w 336771"/>
                  <a:gd name="connsiteY59" fmla="*/ 98066 h 331746"/>
                  <a:gd name="connsiteX60" fmla="*/ 39799 w 336771"/>
                  <a:gd name="connsiteY60" fmla="*/ 82163 h 331746"/>
                  <a:gd name="connsiteX61" fmla="*/ 42450 w 336771"/>
                  <a:gd name="connsiteY61" fmla="*/ 74212 h 331746"/>
                  <a:gd name="connsiteX62" fmla="*/ 47750 w 336771"/>
                  <a:gd name="connsiteY62" fmla="*/ 84814 h 331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336771" h="331746">
                    <a:moveTo>
                      <a:pt x="47750" y="84814"/>
                    </a:moveTo>
                    <a:cubicBezTo>
                      <a:pt x="48192" y="84372"/>
                      <a:pt x="44541" y="76032"/>
                      <a:pt x="45100" y="71562"/>
                    </a:cubicBezTo>
                    <a:cubicBezTo>
                      <a:pt x="45495" y="68401"/>
                      <a:pt x="48148" y="65863"/>
                      <a:pt x="50401" y="63610"/>
                    </a:cubicBezTo>
                    <a:cubicBezTo>
                      <a:pt x="56702" y="57308"/>
                      <a:pt x="66380" y="55634"/>
                      <a:pt x="74255" y="53009"/>
                    </a:cubicBezTo>
                    <a:cubicBezTo>
                      <a:pt x="76905" y="52126"/>
                      <a:pt x="79881" y="51908"/>
                      <a:pt x="82206" y="50358"/>
                    </a:cubicBezTo>
                    <a:cubicBezTo>
                      <a:pt x="87507" y="46824"/>
                      <a:pt x="91862" y="41005"/>
                      <a:pt x="98109" y="39756"/>
                    </a:cubicBezTo>
                    <a:cubicBezTo>
                      <a:pt x="102526" y="38873"/>
                      <a:pt x="107015" y="38291"/>
                      <a:pt x="111361" y="37106"/>
                    </a:cubicBezTo>
                    <a:cubicBezTo>
                      <a:pt x="116752" y="35636"/>
                      <a:pt x="121962" y="33572"/>
                      <a:pt x="127263" y="31805"/>
                    </a:cubicBezTo>
                    <a:cubicBezTo>
                      <a:pt x="129914" y="30921"/>
                      <a:pt x="132504" y="29833"/>
                      <a:pt x="135215" y="29155"/>
                    </a:cubicBezTo>
                    <a:cubicBezTo>
                      <a:pt x="148527" y="25826"/>
                      <a:pt x="142360" y="27656"/>
                      <a:pt x="153768" y="23854"/>
                    </a:cubicBezTo>
                    <a:cubicBezTo>
                      <a:pt x="169041" y="13671"/>
                      <a:pt x="154314" y="22483"/>
                      <a:pt x="169670" y="15902"/>
                    </a:cubicBezTo>
                    <a:cubicBezTo>
                      <a:pt x="173302" y="14346"/>
                      <a:pt x="176524" y="11851"/>
                      <a:pt x="180272" y="10602"/>
                    </a:cubicBezTo>
                    <a:cubicBezTo>
                      <a:pt x="187184" y="8298"/>
                      <a:pt x="194564" y="7605"/>
                      <a:pt x="201476" y="5301"/>
                    </a:cubicBezTo>
                    <a:lnTo>
                      <a:pt x="217378" y="0"/>
                    </a:lnTo>
                    <a:cubicBezTo>
                      <a:pt x="222679" y="883"/>
                      <a:pt x="228183" y="951"/>
                      <a:pt x="233281" y="2650"/>
                    </a:cubicBezTo>
                    <a:cubicBezTo>
                      <a:pt x="245087" y="6585"/>
                      <a:pt x="238114" y="9752"/>
                      <a:pt x="249183" y="15902"/>
                    </a:cubicBezTo>
                    <a:cubicBezTo>
                      <a:pt x="254068" y="18616"/>
                      <a:pt x="265086" y="21203"/>
                      <a:pt x="265086" y="21203"/>
                    </a:cubicBezTo>
                    <a:cubicBezTo>
                      <a:pt x="267736" y="23854"/>
                      <a:pt x="269783" y="27295"/>
                      <a:pt x="273037" y="29155"/>
                    </a:cubicBezTo>
                    <a:cubicBezTo>
                      <a:pt x="276200" y="30962"/>
                      <a:pt x="280136" y="30804"/>
                      <a:pt x="283639" y="31805"/>
                    </a:cubicBezTo>
                    <a:cubicBezTo>
                      <a:pt x="286325" y="32573"/>
                      <a:pt x="289148" y="33099"/>
                      <a:pt x="291590" y="34456"/>
                    </a:cubicBezTo>
                    <a:cubicBezTo>
                      <a:pt x="297159" y="37550"/>
                      <a:pt x="301795" y="42208"/>
                      <a:pt x="307493" y="45057"/>
                    </a:cubicBezTo>
                    <a:cubicBezTo>
                      <a:pt x="320594" y="51607"/>
                      <a:pt x="314347" y="49108"/>
                      <a:pt x="326046" y="53009"/>
                    </a:cubicBezTo>
                    <a:cubicBezTo>
                      <a:pt x="328696" y="55659"/>
                      <a:pt x="331918" y="57841"/>
                      <a:pt x="333997" y="60960"/>
                    </a:cubicBezTo>
                    <a:cubicBezTo>
                      <a:pt x="338528" y="67757"/>
                      <a:pt x="336760" y="78183"/>
                      <a:pt x="333997" y="84814"/>
                    </a:cubicBezTo>
                    <a:cubicBezTo>
                      <a:pt x="331547" y="90695"/>
                      <a:pt x="329440" y="98701"/>
                      <a:pt x="323396" y="100716"/>
                    </a:cubicBezTo>
                    <a:lnTo>
                      <a:pt x="315444" y="103367"/>
                    </a:lnTo>
                    <a:cubicBezTo>
                      <a:pt x="312794" y="106017"/>
                      <a:pt x="311049" y="110133"/>
                      <a:pt x="307493" y="111318"/>
                    </a:cubicBezTo>
                    <a:cubicBezTo>
                      <a:pt x="297297" y="114717"/>
                      <a:pt x="285885" y="113221"/>
                      <a:pt x="275688" y="116619"/>
                    </a:cubicBezTo>
                    <a:lnTo>
                      <a:pt x="267736" y="119269"/>
                    </a:lnTo>
                    <a:cubicBezTo>
                      <a:pt x="258176" y="125643"/>
                      <a:pt x="251146" y="129579"/>
                      <a:pt x="243883" y="140473"/>
                    </a:cubicBezTo>
                    <a:cubicBezTo>
                      <a:pt x="240349" y="145774"/>
                      <a:pt x="235296" y="150332"/>
                      <a:pt x="233281" y="156376"/>
                    </a:cubicBezTo>
                    <a:cubicBezTo>
                      <a:pt x="232397" y="159026"/>
                      <a:pt x="231987" y="161885"/>
                      <a:pt x="230630" y="164327"/>
                    </a:cubicBezTo>
                    <a:cubicBezTo>
                      <a:pt x="227536" y="169896"/>
                      <a:pt x="224534" y="175724"/>
                      <a:pt x="220029" y="180229"/>
                    </a:cubicBezTo>
                    <a:cubicBezTo>
                      <a:pt x="209825" y="190433"/>
                      <a:pt x="214156" y="185062"/>
                      <a:pt x="206776" y="196132"/>
                    </a:cubicBezTo>
                    <a:cubicBezTo>
                      <a:pt x="205156" y="200992"/>
                      <a:pt x="201903" y="215404"/>
                      <a:pt x="196175" y="219986"/>
                    </a:cubicBezTo>
                    <a:cubicBezTo>
                      <a:pt x="193993" y="221731"/>
                      <a:pt x="190874" y="221753"/>
                      <a:pt x="188223" y="222636"/>
                    </a:cubicBezTo>
                    <a:cubicBezTo>
                      <a:pt x="186456" y="225287"/>
                      <a:pt x="185175" y="228335"/>
                      <a:pt x="182923" y="230588"/>
                    </a:cubicBezTo>
                    <a:cubicBezTo>
                      <a:pt x="177786" y="235726"/>
                      <a:pt x="173486" y="236384"/>
                      <a:pt x="167020" y="238539"/>
                    </a:cubicBezTo>
                    <a:cubicBezTo>
                      <a:pt x="166137" y="241189"/>
                      <a:pt x="164976" y="243763"/>
                      <a:pt x="164370" y="246490"/>
                    </a:cubicBezTo>
                    <a:cubicBezTo>
                      <a:pt x="163204" y="251736"/>
                      <a:pt x="163786" y="257432"/>
                      <a:pt x="161719" y="262393"/>
                    </a:cubicBezTo>
                    <a:cubicBezTo>
                      <a:pt x="159269" y="268274"/>
                      <a:pt x="154651" y="272995"/>
                      <a:pt x="151117" y="278296"/>
                    </a:cubicBezTo>
                    <a:lnTo>
                      <a:pt x="145816" y="286247"/>
                    </a:lnTo>
                    <a:cubicBezTo>
                      <a:pt x="141965" y="297802"/>
                      <a:pt x="142215" y="301702"/>
                      <a:pt x="135215" y="310101"/>
                    </a:cubicBezTo>
                    <a:cubicBezTo>
                      <a:pt x="132815" y="312981"/>
                      <a:pt x="130540" y="316232"/>
                      <a:pt x="127263" y="318052"/>
                    </a:cubicBezTo>
                    <a:cubicBezTo>
                      <a:pt x="114802" y="324975"/>
                      <a:pt x="98067" y="324682"/>
                      <a:pt x="84856" y="326003"/>
                    </a:cubicBezTo>
                    <a:cubicBezTo>
                      <a:pt x="58862" y="334668"/>
                      <a:pt x="74522" y="331768"/>
                      <a:pt x="37149" y="328654"/>
                    </a:cubicBezTo>
                    <a:cubicBezTo>
                      <a:pt x="34498" y="327770"/>
                      <a:pt x="31696" y="327253"/>
                      <a:pt x="29197" y="326003"/>
                    </a:cubicBezTo>
                    <a:cubicBezTo>
                      <a:pt x="26348" y="324578"/>
                      <a:pt x="24157" y="321996"/>
                      <a:pt x="21246" y="320702"/>
                    </a:cubicBezTo>
                    <a:cubicBezTo>
                      <a:pt x="16140" y="318433"/>
                      <a:pt x="5343" y="315402"/>
                      <a:pt x="5343" y="315402"/>
                    </a:cubicBezTo>
                    <a:cubicBezTo>
                      <a:pt x="3576" y="310101"/>
                      <a:pt x="-463" y="305064"/>
                      <a:pt x="43" y="299499"/>
                    </a:cubicBezTo>
                    <a:cubicBezTo>
                      <a:pt x="926" y="289781"/>
                      <a:pt x="1313" y="280004"/>
                      <a:pt x="2693" y="270344"/>
                    </a:cubicBezTo>
                    <a:cubicBezTo>
                      <a:pt x="3088" y="267578"/>
                      <a:pt x="4576" y="265079"/>
                      <a:pt x="5343" y="262393"/>
                    </a:cubicBezTo>
                    <a:cubicBezTo>
                      <a:pt x="6344" y="258890"/>
                      <a:pt x="7110" y="255325"/>
                      <a:pt x="7994" y="251791"/>
                    </a:cubicBezTo>
                    <a:cubicBezTo>
                      <a:pt x="7110" y="244723"/>
                      <a:pt x="5343" y="237711"/>
                      <a:pt x="5343" y="230588"/>
                    </a:cubicBezTo>
                    <a:cubicBezTo>
                      <a:pt x="5343" y="201493"/>
                      <a:pt x="5842" y="202091"/>
                      <a:pt x="10644" y="182880"/>
                    </a:cubicBezTo>
                    <a:cubicBezTo>
                      <a:pt x="11528" y="170511"/>
                      <a:pt x="11455" y="158037"/>
                      <a:pt x="13295" y="145774"/>
                    </a:cubicBezTo>
                    <a:cubicBezTo>
                      <a:pt x="14124" y="140248"/>
                      <a:pt x="16829" y="135172"/>
                      <a:pt x="18596" y="129871"/>
                    </a:cubicBezTo>
                    <a:lnTo>
                      <a:pt x="23896" y="113969"/>
                    </a:lnTo>
                    <a:cubicBezTo>
                      <a:pt x="24780" y="111318"/>
                      <a:pt x="24997" y="108342"/>
                      <a:pt x="26547" y="106017"/>
                    </a:cubicBezTo>
                    <a:lnTo>
                      <a:pt x="31848" y="98066"/>
                    </a:lnTo>
                    <a:cubicBezTo>
                      <a:pt x="38506" y="78089"/>
                      <a:pt x="29526" y="102707"/>
                      <a:pt x="39799" y="82163"/>
                    </a:cubicBezTo>
                    <a:cubicBezTo>
                      <a:pt x="41048" y="79664"/>
                      <a:pt x="41201" y="76711"/>
                      <a:pt x="42450" y="74212"/>
                    </a:cubicBezTo>
                    <a:cubicBezTo>
                      <a:pt x="48240" y="62632"/>
                      <a:pt x="47308" y="85256"/>
                      <a:pt x="47750" y="84814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21" name="Forma libre 20"/>
              <p:cNvSpPr/>
              <p:nvPr/>
            </p:nvSpPr>
            <p:spPr>
              <a:xfrm>
                <a:off x="1484479" y="4920608"/>
                <a:ext cx="852678" cy="758588"/>
              </a:xfrm>
              <a:custGeom>
                <a:avLst/>
                <a:gdLst>
                  <a:gd name="connsiteX0" fmla="*/ 403441 w 852679"/>
                  <a:gd name="connsiteY0" fmla="*/ 3213 h 758587"/>
                  <a:gd name="connsiteX1" fmla="*/ 485604 w 852679"/>
                  <a:gd name="connsiteY1" fmla="*/ 3213 h 758587"/>
                  <a:gd name="connsiteX2" fmla="*/ 493556 w 852679"/>
                  <a:gd name="connsiteY2" fmla="*/ 8514 h 758587"/>
                  <a:gd name="connsiteX3" fmla="*/ 501507 w 852679"/>
                  <a:gd name="connsiteY3" fmla="*/ 11165 h 758587"/>
                  <a:gd name="connsiteX4" fmla="*/ 514759 w 852679"/>
                  <a:gd name="connsiteY4" fmla="*/ 21766 h 758587"/>
                  <a:gd name="connsiteX5" fmla="*/ 538613 w 852679"/>
                  <a:gd name="connsiteY5" fmla="*/ 40319 h 758587"/>
                  <a:gd name="connsiteX6" fmla="*/ 554516 w 852679"/>
                  <a:gd name="connsiteY6" fmla="*/ 48271 h 758587"/>
                  <a:gd name="connsiteX7" fmla="*/ 570418 w 852679"/>
                  <a:gd name="connsiteY7" fmla="*/ 58872 h 758587"/>
                  <a:gd name="connsiteX8" fmla="*/ 586321 w 852679"/>
                  <a:gd name="connsiteY8" fmla="*/ 64173 h 758587"/>
                  <a:gd name="connsiteX9" fmla="*/ 594272 w 852679"/>
                  <a:gd name="connsiteY9" fmla="*/ 69474 h 758587"/>
                  <a:gd name="connsiteX10" fmla="*/ 610175 w 852679"/>
                  <a:gd name="connsiteY10" fmla="*/ 74775 h 758587"/>
                  <a:gd name="connsiteX11" fmla="*/ 620777 w 852679"/>
                  <a:gd name="connsiteY11" fmla="*/ 82726 h 758587"/>
                  <a:gd name="connsiteX12" fmla="*/ 628728 w 852679"/>
                  <a:gd name="connsiteY12" fmla="*/ 88027 h 758587"/>
                  <a:gd name="connsiteX13" fmla="*/ 641980 w 852679"/>
                  <a:gd name="connsiteY13" fmla="*/ 103930 h 758587"/>
                  <a:gd name="connsiteX14" fmla="*/ 644631 w 852679"/>
                  <a:gd name="connsiteY14" fmla="*/ 114532 h 758587"/>
                  <a:gd name="connsiteX15" fmla="*/ 644631 w 852679"/>
                  <a:gd name="connsiteY15" fmla="*/ 162239 h 758587"/>
                  <a:gd name="connsiteX16" fmla="*/ 636679 w 852679"/>
                  <a:gd name="connsiteY16" fmla="*/ 170191 h 758587"/>
                  <a:gd name="connsiteX17" fmla="*/ 620777 w 852679"/>
                  <a:gd name="connsiteY17" fmla="*/ 178142 h 758587"/>
                  <a:gd name="connsiteX18" fmla="*/ 618126 w 852679"/>
                  <a:gd name="connsiteY18" fmla="*/ 209947 h 758587"/>
                  <a:gd name="connsiteX19" fmla="*/ 610175 w 852679"/>
                  <a:gd name="connsiteY19" fmla="*/ 220549 h 758587"/>
                  <a:gd name="connsiteX20" fmla="*/ 604874 w 852679"/>
                  <a:gd name="connsiteY20" fmla="*/ 228500 h 758587"/>
                  <a:gd name="connsiteX21" fmla="*/ 618126 w 852679"/>
                  <a:gd name="connsiteY21" fmla="*/ 247053 h 758587"/>
                  <a:gd name="connsiteX22" fmla="*/ 639330 w 852679"/>
                  <a:gd name="connsiteY22" fmla="*/ 244403 h 758587"/>
                  <a:gd name="connsiteX23" fmla="*/ 647281 w 852679"/>
                  <a:gd name="connsiteY23" fmla="*/ 241752 h 758587"/>
                  <a:gd name="connsiteX24" fmla="*/ 660533 w 852679"/>
                  <a:gd name="connsiteY24" fmla="*/ 239102 h 758587"/>
                  <a:gd name="connsiteX25" fmla="*/ 687038 w 852679"/>
                  <a:gd name="connsiteY25" fmla="*/ 236452 h 758587"/>
                  <a:gd name="connsiteX26" fmla="*/ 747998 w 852679"/>
                  <a:gd name="connsiteY26" fmla="*/ 239102 h 758587"/>
                  <a:gd name="connsiteX27" fmla="*/ 758599 w 852679"/>
                  <a:gd name="connsiteY27" fmla="*/ 244403 h 758587"/>
                  <a:gd name="connsiteX28" fmla="*/ 766551 w 852679"/>
                  <a:gd name="connsiteY28" fmla="*/ 247053 h 758587"/>
                  <a:gd name="connsiteX29" fmla="*/ 769201 w 852679"/>
                  <a:gd name="connsiteY29" fmla="*/ 255005 h 758587"/>
                  <a:gd name="connsiteX30" fmla="*/ 766551 w 852679"/>
                  <a:gd name="connsiteY30" fmla="*/ 273558 h 758587"/>
                  <a:gd name="connsiteX31" fmla="*/ 761250 w 852679"/>
                  <a:gd name="connsiteY31" fmla="*/ 292111 h 758587"/>
                  <a:gd name="connsiteX32" fmla="*/ 774502 w 852679"/>
                  <a:gd name="connsiteY32" fmla="*/ 329217 h 758587"/>
                  <a:gd name="connsiteX33" fmla="*/ 779803 w 852679"/>
                  <a:gd name="connsiteY33" fmla="*/ 337168 h 758587"/>
                  <a:gd name="connsiteX34" fmla="*/ 795705 w 852679"/>
                  <a:gd name="connsiteY34" fmla="*/ 342469 h 758587"/>
                  <a:gd name="connsiteX35" fmla="*/ 798356 w 852679"/>
                  <a:gd name="connsiteY35" fmla="*/ 353071 h 758587"/>
                  <a:gd name="connsiteX36" fmla="*/ 790404 w 852679"/>
                  <a:gd name="connsiteY36" fmla="*/ 382225 h 758587"/>
                  <a:gd name="connsiteX37" fmla="*/ 787754 w 852679"/>
                  <a:gd name="connsiteY37" fmla="*/ 390177 h 758587"/>
                  <a:gd name="connsiteX38" fmla="*/ 779803 w 852679"/>
                  <a:gd name="connsiteY38" fmla="*/ 398128 h 758587"/>
                  <a:gd name="connsiteX39" fmla="*/ 777152 w 852679"/>
                  <a:gd name="connsiteY39" fmla="*/ 408730 h 758587"/>
                  <a:gd name="connsiteX40" fmla="*/ 766551 w 852679"/>
                  <a:gd name="connsiteY40" fmla="*/ 424632 h 758587"/>
                  <a:gd name="connsiteX41" fmla="*/ 763900 w 852679"/>
                  <a:gd name="connsiteY41" fmla="*/ 435234 h 758587"/>
                  <a:gd name="connsiteX42" fmla="*/ 758599 w 852679"/>
                  <a:gd name="connsiteY42" fmla="*/ 445836 h 758587"/>
                  <a:gd name="connsiteX43" fmla="*/ 755949 w 852679"/>
                  <a:gd name="connsiteY43" fmla="*/ 453787 h 758587"/>
                  <a:gd name="connsiteX44" fmla="*/ 753298 w 852679"/>
                  <a:gd name="connsiteY44" fmla="*/ 496194 h 758587"/>
                  <a:gd name="connsiteX45" fmla="*/ 750648 w 852679"/>
                  <a:gd name="connsiteY45" fmla="*/ 512097 h 758587"/>
                  <a:gd name="connsiteX46" fmla="*/ 753298 w 852679"/>
                  <a:gd name="connsiteY46" fmla="*/ 527999 h 758587"/>
                  <a:gd name="connsiteX47" fmla="*/ 769201 w 852679"/>
                  <a:gd name="connsiteY47" fmla="*/ 520048 h 758587"/>
                  <a:gd name="connsiteX48" fmla="*/ 779803 w 852679"/>
                  <a:gd name="connsiteY48" fmla="*/ 504145 h 758587"/>
                  <a:gd name="connsiteX49" fmla="*/ 795705 w 852679"/>
                  <a:gd name="connsiteY49" fmla="*/ 498845 h 758587"/>
                  <a:gd name="connsiteX50" fmla="*/ 803657 w 852679"/>
                  <a:gd name="connsiteY50" fmla="*/ 496194 h 758587"/>
                  <a:gd name="connsiteX51" fmla="*/ 819559 w 852679"/>
                  <a:gd name="connsiteY51" fmla="*/ 498845 h 758587"/>
                  <a:gd name="connsiteX52" fmla="*/ 830161 w 852679"/>
                  <a:gd name="connsiteY52" fmla="*/ 514747 h 758587"/>
                  <a:gd name="connsiteX53" fmla="*/ 835462 w 852679"/>
                  <a:gd name="connsiteY53" fmla="*/ 525349 h 758587"/>
                  <a:gd name="connsiteX54" fmla="*/ 843413 w 852679"/>
                  <a:gd name="connsiteY54" fmla="*/ 533300 h 758587"/>
                  <a:gd name="connsiteX55" fmla="*/ 848714 w 852679"/>
                  <a:gd name="connsiteY55" fmla="*/ 541252 h 758587"/>
                  <a:gd name="connsiteX56" fmla="*/ 848714 w 852679"/>
                  <a:gd name="connsiteY56" fmla="*/ 586309 h 758587"/>
                  <a:gd name="connsiteX57" fmla="*/ 846064 w 852679"/>
                  <a:gd name="connsiteY57" fmla="*/ 594260 h 758587"/>
                  <a:gd name="connsiteX58" fmla="*/ 830161 w 852679"/>
                  <a:gd name="connsiteY58" fmla="*/ 604862 h 758587"/>
                  <a:gd name="connsiteX59" fmla="*/ 824860 w 852679"/>
                  <a:gd name="connsiteY59" fmla="*/ 612813 h 758587"/>
                  <a:gd name="connsiteX60" fmla="*/ 822210 w 852679"/>
                  <a:gd name="connsiteY60" fmla="*/ 623415 h 758587"/>
                  <a:gd name="connsiteX61" fmla="*/ 819559 w 852679"/>
                  <a:gd name="connsiteY61" fmla="*/ 671123 h 758587"/>
                  <a:gd name="connsiteX62" fmla="*/ 806307 w 852679"/>
                  <a:gd name="connsiteY62" fmla="*/ 689676 h 758587"/>
                  <a:gd name="connsiteX63" fmla="*/ 798356 w 852679"/>
                  <a:gd name="connsiteY63" fmla="*/ 694977 h 758587"/>
                  <a:gd name="connsiteX64" fmla="*/ 777152 w 852679"/>
                  <a:gd name="connsiteY64" fmla="*/ 697627 h 758587"/>
                  <a:gd name="connsiteX65" fmla="*/ 737396 w 852679"/>
                  <a:gd name="connsiteY65" fmla="*/ 694977 h 758587"/>
                  <a:gd name="connsiteX66" fmla="*/ 721493 w 852679"/>
                  <a:gd name="connsiteY66" fmla="*/ 684375 h 758587"/>
                  <a:gd name="connsiteX67" fmla="*/ 710891 w 852679"/>
                  <a:gd name="connsiteY67" fmla="*/ 679074 h 758587"/>
                  <a:gd name="connsiteX68" fmla="*/ 665834 w 852679"/>
                  <a:gd name="connsiteY68" fmla="*/ 679074 h 758587"/>
                  <a:gd name="connsiteX69" fmla="*/ 655232 w 852679"/>
                  <a:gd name="connsiteY69" fmla="*/ 660521 h 758587"/>
                  <a:gd name="connsiteX70" fmla="*/ 641980 w 852679"/>
                  <a:gd name="connsiteY70" fmla="*/ 641968 h 758587"/>
                  <a:gd name="connsiteX71" fmla="*/ 634029 w 852679"/>
                  <a:gd name="connsiteY71" fmla="*/ 636667 h 758587"/>
                  <a:gd name="connsiteX72" fmla="*/ 623427 w 852679"/>
                  <a:gd name="connsiteY72" fmla="*/ 641968 h 758587"/>
                  <a:gd name="connsiteX73" fmla="*/ 615476 w 852679"/>
                  <a:gd name="connsiteY73" fmla="*/ 647269 h 758587"/>
                  <a:gd name="connsiteX74" fmla="*/ 604874 w 852679"/>
                  <a:gd name="connsiteY74" fmla="*/ 649919 h 758587"/>
                  <a:gd name="connsiteX75" fmla="*/ 596923 w 852679"/>
                  <a:gd name="connsiteY75" fmla="*/ 652570 h 758587"/>
                  <a:gd name="connsiteX76" fmla="*/ 588971 w 852679"/>
                  <a:gd name="connsiteY76" fmla="*/ 660521 h 758587"/>
                  <a:gd name="connsiteX77" fmla="*/ 583671 w 852679"/>
                  <a:gd name="connsiteY77" fmla="*/ 668472 h 758587"/>
                  <a:gd name="connsiteX78" fmla="*/ 567768 w 852679"/>
                  <a:gd name="connsiteY78" fmla="*/ 676424 h 758587"/>
                  <a:gd name="connsiteX79" fmla="*/ 559817 w 852679"/>
                  <a:gd name="connsiteY79" fmla="*/ 681725 h 758587"/>
                  <a:gd name="connsiteX80" fmla="*/ 551865 w 852679"/>
                  <a:gd name="connsiteY80" fmla="*/ 689676 h 758587"/>
                  <a:gd name="connsiteX81" fmla="*/ 535963 w 852679"/>
                  <a:gd name="connsiteY81" fmla="*/ 700278 h 758587"/>
                  <a:gd name="connsiteX82" fmla="*/ 528011 w 852679"/>
                  <a:gd name="connsiteY82" fmla="*/ 705578 h 758587"/>
                  <a:gd name="connsiteX83" fmla="*/ 501507 w 852679"/>
                  <a:gd name="connsiteY83" fmla="*/ 710879 h 758587"/>
                  <a:gd name="connsiteX84" fmla="*/ 435246 w 852679"/>
                  <a:gd name="connsiteY84" fmla="*/ 713530 h 758587"/>
                  <a:gd name="connsiteX85" fmla="*/ 416693 w 852679"/>
                  <a:gd name="connsiteY85" fmla="*/ 705578 h 758587"/>
                  <a:gd name="connsiteX86" fmla="*/ 400791 w 852679"/>
                  <a:gd name="connsiteY86" fmla="*/ 700278 h 758587"/>
                  <a:gd name="connsiteX87" fmla="*/ 366335 w 852679"/>
                  <a:gd name="connsiteY87" fmla="*/ 702928 h 758587"/>
                  <a:gd name="connsiteX88" fmla="*/ 353083 w 852679"/>
                  <a:gd name="connsiteY88" fmla="*/ 705578 h 758587"/>
                  <a:gd name="connsiteX89" fmla="*/ 331879 w 852679"/>
                  <a:gd name="connsiteY89" fmla="*/ 708229 h 758587"/>
                  <a:gd name="connsiteX90" fmla="*/ 305375 w 852679"/>
                  <a:gd name="connsiteY90" fmla="*/ 713530 h 758587"/>
                  <a:gd name="connsiteX91" fmla="*/ 276220 w 852679"/>
                  <a:gd name="connsiteY91" fmla="*/ 729432 h 758587"/>
                  <a:gd name="connsiteX92" fmla="*/ 260318 w 852679"/>
                  <a:gd name="connsiteY92" fmla="*/ 734733 h 758587"/>
                  <a:gd name="connsiteX93" fmla="*/ 252366 w 852679"/>
                  <a:gd name="connsiteY93" fmla="*/ 740034 h 758587"/>
                  <a:gd name="connsiteX94" fmla="*/ 239114 w 852679"/>
                  <a:gd name="connsiteY94" fmla="*/ 750636 h 758587"/>
                  <a:gd name="connsiteX95" fmla="*/ 225862 w 852679"/>
                  <a:gd name="connsiteY95" fmla="*/ 753286 h 758587"/>
                  <a:gd name="connsiteX96" fmla="*/ 217911 w 852679"/>
                  <a:gd name="connsiteY96" fmla="*/ 755937 h 758587"/>
                  <a:gd name="connsiteX97" fmla="*/ 207309 w 852679"/>
                  <a:gd name="connsiteY97" fmla="*/ 758587 h 758587"/>
                  <a:gd name="connsiteX98" fmla="*/ 151650 w 852679"/>
                  <a:gd name="connsiteY98" fmla="*/ 755937 h 758587"/>
                  <a:gd name="connsiteX99" fmla="*/ 143698 w 852679"/>
                  <a:gd name="connsiteY99" fmla="*/ 745335 h 758587"/>
                  <a:gd name="connsiteX100" fmla="*/ 138398 w 852679"/>
                  <a:gd name="connsiteY100" fmla="*/ 718831 h 758587"/>
                  <a:gd name="connsiteX101" fmla="*/ 135747 w 852679"/>
                  <a:gd name="connsiteY101" fmla="*/ 708229 h 758587"/>
                  <a:gd name="connsiteX102" fmla="*/ 130446 w 852679"/>
                  <a:gd name="connsiteY102" fmla="*/ 697627 h 758587"/>
                  <a:gd name="connsiteX103" fmla="*/ 125145 w 852679"/>
                  <a:gd name="connsiteY103" fmla="*/ 676424 h 758587"/>
                  <a:gd name="connsiteX104" fmla="*/ 119844 w 852679"/>
                  <a:gd name="connsiteY104" fmla="*/ 668472 h 758587"/>
                  <a:gd name="connsiteX105" fmla="*/ 106592 w 852679"/>
                  <a:gd name="connsiteY105" fmla="*/ 649919 h 758587"/>
                  <a:gd name="connsiteX106" fmla="*/ 109243 w 852679"/>
                  <a:gd name="connsiteY106" fmla="*/ 583658 h 758587"/>
                  <a:gd name="connsiteX107" fmla="*/ 103942 w 852679"/>
                  <a:gd name="connsiteY107" fmla="*/ 535951 h 758587"/>
                  <a:gd name="connsiteX108" fmla="*/ 98641 w 852679"/>
                  <a:gd name="connsiteY108" fmla="*/ 527999 h 758587"/>
                  <a:gd name="connsiteX109" fmla="*/ 95991 w 852679"/>
                  <a:gd name="connsiteY109" fmla="*/ 517398 h 758587"/>
                  <a:gd name="connsiteX110" fmla="*/ 95991 w 852679"/>
                  <a:gd name="connsiteY110" fmla="*/ 490893 h 758587"/>
                  <a:gd name="connsiteX111" fmla="*/ 88039 w 852679"/>
                  <a:gd name="connsiteY111" fmla="*/ 482942 h 758587"/>
                  <a:gd name="connsiteX112" fmla="*/ 85389 w 852679"/>
                  <a:gd name="connsiteY112" fmla="*/ 469690 h 758587"/>
                  <a:gd name="connsiteX113" fmla="*/ 80088 w 852679"/>
                  <a:gd name="connsiteY113" fmla="*/ 435234 h 758587"/>
                  <a:gd name="connsiteX114" fmla="*/ 77438 w 852679"/>
                  <a:gd name="connsiteY114" fmla="*/ 424632 h 758587"/>
                  <a:gd name="connsiteX115" fmla="*/ 74787 w 852679"/>
                  <a:gd name="connsiteY115" fmla="*/ 411380 h 758587"/>
                  <a:gd name="connsiteX116" fmla="*/ 66836 w 852679"/>
                  <a:gd name="connsiteY116" fmla="*/ 403429 h 758587"/>
                  <a:gd name="connsiteX117" fmla="*/ 66836 w 852679"/>
                  <a:gd name="connsiteY117" fmla="*/ 347770 h 758587"/>
                  <a:gd name="connsiteX118" fmla="*/ 64185 w 852679"/>
                  <a:gd name="connsiteY118" fmla="*/ 339818 h 758587"/>
                  <a:gd name="connsiteX119" fmla="*/ 42982 w 852679"/>
                  <a:gd name="connsiteY119" fmla="*/ 331867 h 758587"/>
                  <a:gd name="connsiteX120" fmla="*/ 32380 w 852679"/>
                  <a:gd name="connsiteY120" fmla="*/ 326566 h 758587"/>
                  <a:gd name="connsiteX121" fmla="*/ 24429 w 852679"/>
                  <a:gd name="connsiteY121" fmla="*/ 323916 h 758587"/>
                  <a:gd name="connsiteX122" fmla="*/ 575 w 852679"/>
                  <a:gd name="connsiteY122" fmla="*/ 302712 h 758587"/>
                  <a:gd name="connsiteX123" fmla="*/ 3225 w 852679"/>
                  <a:gd name="connsiteY123" fmla="*/ 289460 h 758587"/>
                  <a:gd name="connsiteX124" fmla="*/ 11177 w 852679"/>
                  <a:gd name="connsiteY124" fmla="*/ 281509 h 758587"/>
                  <a:gd name="connsiteX125" fmla="*/ 24429 w 852679"/>
                  <a:gd name="connsiteY125" fmla="*/ 265606 h 758587"/>
                  <a:gd name="connsiteX126" fmla="*/ 42982 w 852679"/>
                  <a:gd name="connsiteY126" fmla="*/ 249704 h 758587"/>
                  <a:gd name="connsiteX127" fmla="*/ 53584 w 852679"/>
                  <a:gd name="connsiteY127" fmla="*/ 247053 h 758587"/>
                  <a:gd name="connsiteX128" fmla="*/ 90690 w 852679"/>
                  <a:gd name="connsiteY128" fmla="*/ 252354 h 758587"/>
                  <a:gd name="connsiteX129" fmla="*/ 114544 w 852679"/>
                  <a:gd name="connsiteY129" fmla="*/ 257655 h 758587"/>
                  <a:gd name="connsiteX130" fmla="*/ 180804 w 852679"/>
                  <a:gd name="connsiteY130" fmla="*/ 255005 h 758587"/>
                  <a:gd name="connsiteX131" fmla="*/ 191406 w 852679"/>
                  <a:gd name="connsiteY131" fmla="*/ 249704 h 758587"/>
                  <a:gd name="connsiteX132" fmla="*/ 207309 w 852679"/>
                  <a:gd name="connsiteY132" fmla="*/ 233801 h 758587"/>
                  <a:gd name="connsiteX133" fmla="*/ 228512 w 852679"/>
                  <a:gd name="connsiteY133" fmla="*/ 212598 h 758587"/>
                  <a:gd name="connsiteX134" fmla="*/ 231163 w 852679"/>
                  <a:gd name="connsiteY134" fmla="*/ 199345 h 758587"/>
                  <a:gd name="connsiteX135" fmla="*/ 236464 w 852679"/>
                  <a:gd name="connsiteY135" fmla="*/ 183443 h 758587"/>
                  <a:gd name="connsiteX136" fmla="*/ 239114 w 852679"/>
                  <a:gd name="connsiteY136" fmla="*/ 175492 h 758587"/>
                  <a:gd name="connsiteX137" fmla="*/ 241764 w 852679"/>
                  <a:gd name="connsiteY137" fmla="*/ 167540 h 758587"/>
                  <a:gd name="connsiteX138" fmla="*/ 249716 w 852679"/>
                  <a:gd name="connsiteY138" fmla="*/ 143686 h 758587"/>
                  <a:gd name="connsiteX139" fmla="*/ 260318 w 852679"/>
                  <a:gd name="connsiteY139" fmla="*/ 138385 h 758587"/>
                  <a:gd name="connsiteX140" fmla="*/ 273570 w 852679"/>
                  <a:gd name="connsiteY140" fmla="*/ 172841 h 758587"/>
                  <a:gd name="connsiteX141" fmla="*/ 276220 w 852679"/>
                  <a:gd name="connsiteY141" fmla="*/ 183443 h 758587"/>
                  <a:gd name="connsiteX142" fmla="*/ 289472 w 852679"/>
                  <a:gd name="connsiteY142" fmla="*/ 186093 h 758587"/>
                  <a:gd name="connsiteX143" fmla="*/ 289472 w 852679"/>
                  <a:gd name="connsiteY143" fmla="*/ 154288 h 758587"/>
                  <a:gd name="connsiteX144" fmla="*/ 315977 w 852679"/>
                  <a:gd name="connsiteY144" fmla="*/ 138385 h 758587"/>
                  <a:gd name="connsiteX145" fmla="*/ 323928 w 852679"/>
                  <a:gd name="connsiteY145" fmla="*/ 133085 h 758587"/>
                  <a:gd name="connsiteX146" fmla="*/ 334530 w 852679"/>
                  <a:gd name="connsiteY146" fmla="*/ 127784 h 758587"/>
                  <a:gd name="connsiteX147" fmla="*/ 342481 w 852679"/>
                  <a:gd name="connsiteY147" fmla="*/ 117182 h 758587"/>
                  <a:gd name="connsiteX148" fmla="*/ 371636 w 852679"/>
                  <a:gd name="connsiteY148" fmla="*/ 93328 h 758587"/>
                  <a:gd name="connsiteX149" fmla="*/ 382238 w 852679"/>
                  <a:gd name="connsiteY149" fmla="*/ 40319 h 758587"/>
                  <a:gd name="connsiteX150" fmla="*/ 387538 w 852679"/>
                  <a:gd name="connsiteY150" fmla="*/ 27067 h 758587"/>
                  <a:gd name="connsiteX151" fmla="*/ 390189 w 852679"/>
                  <a:gd name="connsiteY151" fmla="*/ 16465 h 758587"/>
                  <a:gd name="connsiteX152" fmla="*/ 403441 w 852679"/>
                  <a:gd name="connsiteY152" fmla="*/ 3213 h 75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852679" h="758587">
                    <a:moveTo>
                      <a:pt x="403441" y="3213"/>
                    </a:moveTo>
                    <a:cubicBezTo>
                      <a:pt x="419343" y="1004"/>
                      <a:pt x="427916" y="-2754"/>
                      <a:pt x="485604" y="3213"/>
                    </a:cubicBezTo>
                    <a:cubicBezTo>
                      <a:pt x="488773" y="3541"/>
                      <a:pt x="490707" y="7089"/>
                      <a:pt x="493556" y="8514"/>
                    </a:cubicBezTo>
                    <a:cubicBezTo>
                      <a:pt x="496055" y="9763"/>
                      <a:pt x="498857" y="10281"/>
                      <a:pt x="501507" y="11165"/>
                    </a:cubicBezTo>
                    <a:cubicBezTo>
                      <a:pt x="511302" y="25857"/>
                      <a:pt x="501204" y="14235"/>
                      <a:pt x="514759" y="21766"/>
                    </a:cubicBezTo>
                    <a:cubicBezTo>
                      <a:pt x="538873" y="35162"/>
                      <a:pt x="523161" y="27442"/>
                      <a:pt x="538613" y="40319"/>
                    </a:cubicBezTo>
                    <a:cubicBezTo>
                      <a:pt x="552730" y="52083"/>
                      <a:pt x="540173" y="40303"/>
                      <a:pt x="554516" y="48271"/>
                    </a:cubicBezTo>
                    <a:cubicBezTo>
                      <a:pt x="560085" y="51365"/>
                      <a:pt x="564374" y="56857"/>
                      <a:pt x="570418" y="58872"/>
                    </a:cubicBezTo>
                    <a:lnTo>
                      <a:pt x="586321" y="64173"/>
                    </a:lnTo>
                    <a:cubicBezTo>
                      <a:pt x="588971" y="65940"/>
                      <a:pt x="591361" y="68180"/>
                      <a:pt x="594272" y="69474"/>
                    </a:cubicBezTo>
                    <a:cubicBezTo>
                      <a:pt x="599378" y="71743"/>
                      <a:pt x="610175" y="74775"/>
                      <a:pt x="610175" y="74775"/>
                    </a:cubicBezTo>
                    <a:cubicBezTo>
                      <a:pt x="613709" y="77425"/>
                      <a:pt x="617182" y="80158"/>
                      <a:pt x="620777" y="82726"/>
                    </a:cubicBezTo>
                    <a:cubicBezTo>
                      <a:pt x="623369" y="84577"/>
                      <a:pt x="626281" y="85988"/>
                      <a:pt x="628728" y="88027"/>
                    </a:cubicBezTo>
                    <a:cubicBezTo>
                      <a:pt x="636381" y="94405"/>
                      <a:pt x="636768" y="96111"/>
                      <a:pt x="641980" y="103930"/>
                    </a:cubicBezTo>
                    <a:cubicBezTo>
                      <a:pt x="642864" y="107464"/>
                      <a:pt x="643979" y="110948"/>
                      <a:pt x="644631" y="114532"/>
                    </a:cubicBezTo>
                    <a:cubicBezTo>
                      <a:pt x="647617" y="130955"/>
                      <a:pt x="649477" y="145279"/>
                      <a:pt x="644631" y="162239"/>
                    </a:cubicBezTo>
                    <a:cubicBezTo>
                      <a:pt x="643601" y="165843"/>
                      <a:pt x="639559" y="167791"/>
                      <a:pt x="636679" y="170191"/>
                    </a:cubicBezTo>
                    <a:cubicBezTo>
                      <a:pt x="629828" y="175900"/>
                      <a:pt x="628747" y="175486"/>
                      <a:pt x="620777" y="178142"/>
                    </a:cubicBezTo>
                    <a:cubicBezTo>
                      <a:pt x="619893" y="188744"/>
                      <a:pt x="620706" y="199626"/>
                      <a:pt x="618126" y="209947"/>
                    </a:cubicBezTo>
                    <a:cubicBezTo>
                      <a:pt x="617055" y="214233"/>
                      <a:pt x="612743" y="216954"/>
                      <a:pt x="610175" y="220549"/>
                    </a:cubicBezTo>
                    <a:cubicBezTo>
                      <a:pt x="608324" y="223141"/>
                      <a:pt x="606641" y="225850"/>
                      <a:pt x="604874" y="228500"/>
                    </a:cubicBezTo>
                    <a:cubicBezTo>
                      <a:pt x="611058" y="247053"/>
                      <a:pt x="604874" y="242636"/>
                      <a:pt x="618126" y="247053"/>
                    </a:cubicBezTo>
                    <a:cubicBezTo>
                      <a:pt x="625194" y="246170"/>
                      <a:pt x="632322" y="245677"/>
                      <a:pt x="639330" y="244403"/>
                    </a:cubicBezTo>
                    <a:cubicBezTo>
                      <a:pt x="642079" y="243903"/>
                      <a:pt x="644571" y="242430"/>
                      <a:pt x="647281" y="241752"/>
                    </a:cubicBezTo>
                    <a:cubicBezTo>
                      <a:pt x="651651" y="240659"/>
                      <a:pt x="656068" y="239697"/>
                      <a:pt x="660533" y="239102"/>
                    </a:cubicBezTo>
                    <a:cubicBezTo>
                      <a:pt x="669334" y="237929"/>
                      <a:pt x="678203" y="237335"/>
                      <a:pt x="687038" y="236452"/>
                    </a:cubicBezTo>
                    <a:cubicBezTo>
                      <a:pt x="707358" y="237335"/>
                      <a:pt x="727783" y="236856"/>
                      <a:pt x="747998" y="239102"/>
                    </a:cubicBezTo>
                    <a:cubicBezTo>
                      <a:pt x="751925" y="239538"/>
                      <a:pt x="754968" y="242847"/>
                      <a:pt x="758599" y="244403"/>
                    </a:cubicBezTo>
                    <a:cubicBezTo>
                      <a:pt x="761167" y="245504"/>
                      <a:pt x="763900" y="246170"/>
                      <a:pt x="766551" y="247053"/>
                    </a:cubicBezTo>
                    <a:cubicBezTo>
                      <a:pt x="767434" y="249704"/>
                      <a:pt x="769201" y="252211"/>
                      <a:pt x="769201" y="255005"/>
                    </a:cubicBezTo>
                    <a:cubicBezTo>
                      <a:pt x="769201" y="261252"/>
                      <a:pt x="767669" y="267412"/>
                      <a:pt x="766551" y="273558"/>
                    </a:cubicBezTo>
                    <a:cubicBezTo>
                      <a:pt x="765221" y="280870"/>
                      <a:pt x="763518" y="285305"/>
                      <a:pt x="761250" y="292111"/>
                    </a:cubicBezTo>
                    <a:cubicBezTo>
                      <a:pt x="764690" y="319635"/>
                      <a:pt x="759949" y="307388"/>
                      <a:pt x="774502" y="329217"/>
                    </a:cubicBezTo>
                    <a:cubicBezTo>
                      <a:pt x="776269" y="331867"/>
                      <a:pt x="776781" y="336161"/>
                      <a:pt x="779803" y="337168"/>
                    </a:cubicBezTo>
                    <a:lnTo>
                      <a:pt x="795705" y="342469"/>
                    </a:lnTo>
                    <a:cubicBezTo>
                      <a:pt x="796589" y="346003"/>
                      <a:pt x="798356" y="349428"/>
                      <a:pt x="798356" y="353071"/>
                    </a:cubicBezTo>
                    <a:cubicBezTo>
                      <a:pt x="798356" y="365886"/>
                      <a:pt x="794661" y="370872"/>
                      <a:pt x="790404" y="382225"/>
                    </a:cubicBezTo>
                    <a:cubicBezTo>
                      <a:pt x="789423" y="384841"/>
                      <a:pt x="789304" y="387852"/>
                      <a:pt x="787754" y="390177"/>
                    </a:cubicBezTo>
                    <a:cubicBezTo>
                      <a:pt x="785675" y="393296"/>
                      <a:pt x="782453" y="395478"/>
                      <a:pt x="779803" y="398128"/>
                    </a:cubicBezTo>
                    <a:cubicBezTo>
                      <a:pt x="778919" y="401662"/>
                      <a:pt x="778781" y="405472"/>
                      <a:pt x="777152" y="408730"/>
                    </a:cubicBezTo>
                    <a:cubicBezTo>
                      <a:pt x="774303" y="414428"/>
                      <a:pt x="766551" y="424632"/>
                      <a:pt x="766551" y="424632"/>
                    </a:cubicBezTo>
                    <a:cubicBezTo>
                      <a:pt x="765667" y="428166"/>
                      <a:pt x="765179" y="431823"/>
                      <a:pt x="763900" y="435234"/>
                    </a:cubicBezTo>
                    <a:cubicBezTo>
                      <a:pt x="762513" y="438934"/>
                      <a:pt x="760155" y="442204"/>
                      <a:pt x="758599" y="445836"/>
                    </a:cubicBezTo>
                    <a:cubicBezTo>
                      <a:pt x="757499" y="448404"/>
                      <a:pt x="756832" y="451137"/>
                      <a:pt x="755949" y="453787"/>
                    </a:cubicBezTo>
                    <a:cubicBezTo>
                      <a:pt x="755065" y="467923"/>
                      <a:pt x="754580" y="482089"/>
                      <a:pt x="753298" y="496194"/>
                    </a:cubicBezTo>
                    <a:cubicBezTo>
                      <a:pt x="752811" y="501546"/>
                      <a:pt x="750648" y="506723"/>
                      <a:pt x="750648" y="512097"/>
                    </a:cubicBezTo>
                    <a:cubicBezTo>
                      <a:pt x="750648" y="517471"/>
                      <a:pt x="752415" y="522698"/>
                      <a:pt x="753298" y="527999"/>
                    </a:cubicBezTo>
                    <a:cubicBezTo>
                      <a:pt x="758537" y="526253"/>
                      <a:pt x="765464" y="524720"/>
                      <a:pt x="769201" y="520048"/>
                    </a:cubicBezTo>
                    <a:cubicBezTo>
                      <a:pt x="777967" y="509090"/>
                      <a:pt x="763259" y="513336"/>
                      <a:pt x="779803" y="504145"/>
                    </a:cubicBezTo>
                    <a:cubicBezTo>
                      <a:pt x="784687" y="501432"/>
                      <a:pt x="790404" y="500612"/>
                      <a:pt x="795705" y="498845"/>
                    </a:cubicBezTo>
                    <a:lnTo>
                      <a:pt x="803657" y="496194"/>
                    </a:lnTo>
                    <a:cubicBezTo>
                      <a:pt x="808958" y="497078"/>
                      <a:pt x="814648" y="496662"/>
                      <a:pt x="819559" y="498845"/>
                    </a:cubicBezTo>
                    <a:cubicBezTo>
                      <a:pt x="828384" y="502767"/>
                      <a:pt x="827147" y="507715"/>
                      <a:pt x="830161" y="514747"/>
                    </a:cubicBezTo>
                    <a:cubicBezTo>
                      <a:pt x="831717" y="518379"/>
                      <a:pt x="833165" y="522134"/>
                      <a:pt x="835462" y="525349"/>
                    </a:cubicBezTo>
                    <a:cubicBezTo>
                      <a:pt x="837641" y="528399"/>
                      <a:pt x="841014" y="530421"/>
                      <a:pt x="843413" y="533300"/>
                    </a:cubicBezTo>
                    <a:cubicBezTo>
                      <a:pt x="845452" y="535747"/>
                      <a:pt x="846947" y="538601"/>
                      <a:pt x="848714" y="541252"/>
                    </a:cubicBezTo>
                    <a:cubicBezTo>
                      <a:pt x="854978" y="560046"/>
                      <a:pt x="852926" y="550505"/>
                      <a:pt x="848714" y="586309"/>
                    </a:cubicBezTo>
                    <a:cubicBezTo>
                      <a:pt x="848388" y="589084"/>
                      <a:pt x="848039" y="592285"/>
                      <a:pt x="846064" y="594260"/>
                    </a:cubicBezTo>
                    <a:cubicBezTo>
                      <a:pt x="841559" y="598765"/>
                      <a:pt x="830161" y="604862"/>
                      <a:pt x="830161" y="604862"/>
                    </a:cubicBezTo>
                    <a:cubicBezTo>
                      <a:pt x="828394" y="607512"/>
                      <a:pt x="826115" y="609885"/>
                      <a:pt x="824860" y="612813"/>
                    </a:cubicBezTo>
                    <a:cubicBezTo>
                      <a:pt x="823425" y="616161"/>
                      <a:pt x="822540" y="619787"/>
                      <a:pt x="822210" y="623415"/>
                    </a:cubicBezTo>
                    <a:cubicBezTo>
                      <a:pt x="820768" y="639277"/>
                      <a:pt x="821069" y="655268"/>
                      <a:pt x="819559" y="671123"/>
                    </a:cubicBezTo>
                    <a:cubicBezTo>
                      <a:pt x="818723" y="679902"/>
                      <a:pt x="812812" y="684100"/>
                      <a:pt x="806307" y="689676"/>
                    </a:cubicBezTo>
                    <a:cubicBezTo>
                      <a:pt x="803889" y="691749"/>
                      <a:pt x="801429" y="694139"/>
                      <a:pt x="798356" y="694977"/>
                    </a:cubicBezTo>
                    <a:cubicBezTo>
                      <a:pt x="791484" y="696851"/>
                      <a:pt x="784220" y="696744"/>
                      <a:pt x="777152" y="697627"/>
                    </a:cubicBezTo>
                    <a:cubicBezTo>
                      <a:pt x="763900" y="696744"/>
                      <a:pt x="750316" y="698053"/>
                      <a:pt x="737396" y="694977"/>
                    </a:cubicBezTo>
                    <a:cubicBezTo>
                      <a:pt x="731198" y="693501"/>
                      <a:pt x="727191" y="687224"/>
                      <a:pt x="721493" y="684375"/>
                    </a:cubicBezTo>
                    <a:lnTo>
                      <a:pt x="710891" y="679074"/>
                    </a:lnTo>
                    <a:cubicBezTo>
                      <a:pt x="702529" y="679834"/>
                      <a:pt x="676964" y="684639"/>
                      <a:pt x="665834" y="679074"/>
                    </a:cubicBezTo>
                    <a:cubicBezTo>
                      <a:pt x="663250" y="677782"/>
                      <a:pt x="655868" y="661634"/>
                      <a:pt x="655232" y="660521"/>
                    </a:cubicBezTo>
                    <a:cubicBezTo>
                      <a:pt x="653227" y="657012"/>
                      <a:pt x="643874" y="643862"/>
                      <a:pt x="641980" y="641968"/>
                    </a:cubicBezTo>
                    <a:cubicBezTo>
                      <a:pt x="639728" y="639716"/>
                      <a:pt x="636679" y="638434"/>
                      <a:pt x="634029" y="636667"/>
                    </a:cubicBezTo>
                    <a:cubicBezTo>
                      <a:pt x="630495" y="638434"/>
                      <a:pt x="626858" y="640008"/>
                      <a:pt x="623427" y="641968"/>
                    </a:cubicBezTo>
                    <a:cubicBezTo>
                      <a:pt x="620661" y="643548"/>
                      <a:pt x="618404" y="646014"/>
                      <a:pt x="615476" y="647269"/>
                    </a:cubicBezTo>
                    <a:cubicBezTo>
                      <a:pt x="612128" y="648704"/>
                      <a:pt x="608377" y="648918"/>
                      <a:pt x="604874" y="649919"/>
                    </a:cubicBezTo>
                    <a:cubicBezTo>
                      <a:pt x="602188" y="650687"/>
                      <a:pt x="599573" y="651686"/>
                      <a:pt x="596923" y="652570"/>
                    </a:cubicBezTo>
                    <a:cubicBezTo>
                      <a:pt x="594272" y="655220"/>
                      <a:pt x="591371" y="657641"/>
                      <a:pt x="588971" y="660521"/>
                    </a:cubicBezTo>
                    <a:cubicBezTo>
                      <a:pt x="586932" y="662968"/>
                      <a:pt x="585923" y="666220"/>
                      <a:pt x="583671" y="668472"/>
                    </a:cubicBezTo>
                    <a:cubicBezTo>
                      <a:pt x="576076" y="676067"/>
                      <a:pt x="576389" y="672113"/>
                      <a:pt x="567768" y="676424"/>
                    </a:cubicBezTo>
                    <a:cubicBezTo>
                      <a:pt x="564919" y="677849"/>
                      <a:pt x="562264" y="679686"/>
                      <a:pt x="559817" y="681725"/>
                    </a:cubicBezTo>
                    <a:cubicBezTo>
                      <a:pt x="556937" y="684125"/>
                      <a:pt x="554824" y="687375"/>
                      <a:pt x="551865" y="689676"/>
                    </a:cubicBezTo>
                    <a:cubicBezTo>
                      <a:pt x="546836" y="693587"/>
                      <a:pt x="541264" y="696744"/>
                      <a:pt x="535963" y="700278"/>
                    </a:cubicBezTo>
                    <a:cubicBezTo>
                      <a:pt x="533313" y="702045"/>
                      <a:pt x="531101" y="704805"/>
                      <a:pt x="528011" y="705578"/>
                    </a:cubicBezTo>
                    <a:cubicBezTo>
                      <a:pt x="512196" y="709533"/>
                      <a:pt x="521003" y="707630"/>
                      <a:pt x="501507" y="710879"/>
                    </a:cubicBezTo>
                    <a:cubicBezTo>
                      <a:pt x="469657" y="721496"/>
                      <a:pt x="491184" y="716474"/>
                      <a:pt x="435246" y="713530"/>
                    </a:cubicBezTo>
                    <a:cubicBezTo>
                      <a:pt x="407192" y="706515"/>
                      <a:pt x="440233" y="716040"/>
                      <a:pt x="416693" y="705578"/>
                    </a:cubicBezTo>
                    <a:cubicBezTo>
                      <a:pt x="411587" y="703309"/>
                      <a:pt x="400791" y="700278"/>
                      <a:pt x="400791" y="700278"/>
                    </a:cubicBezTo>
                    <a:cubicBezTo>
                      <a:pt x="389306" y="701161"/>
                      <a:pt x="377784" y="701656"/>
                      <a:pt x="366335" y="702928"/>
                    </a:cubicBezTo>
                    <a:cubicBezTo>
                      <a:pt x="361858" y="703425"/>
                      <a:pt x="357535" y="704893"/>
                      <a:pt x="353083" y="705578"/>
                    </a:cubicBezTo>
                    <a:cubicBezTo>
                      <a:pt x="346043" y="706661"/>
                      <a:pt x="338905" y="707058"/>
                      <a:pt x="331879" y="708229"/>
                    </a:cubicBezTo>
                    <a:cubicBezTo>
                      <a:pt x="322992" y="709710"/>
                      <a:pt x="305375" y="713530"/>
                      <a:pt x="305375" y="713530"/>
                    </a:cubicBezTo>
                    <a:cubicBezTo>
                      <a:pt x="288590" y="724720"/>
                      <a:pt x="293090" y="723298"/>
                      <a:pt x="276220" y="729432"/>
                    </a:cubicBezTo>
                    <a:cubicBezTo>
                      <a:pt x="270969" y="731341"/>
                      <a:pt x="260318" y="734733"/>
                      <a:pt x="260318" y="734733"/>
                    </a:cubicBezTo>
                    <a:cubicBezTo>
                      <a:pt x="257667" y="736500"/>
                      <a:pt x="254915" y="738123"/>
                      <a:pt x="252366" y="740034"/>
                    </a:cubicBezTo>
                    <a:cubicBezTo>
                      <a:pt x="247840" y="743428"/>
                      <a:pt x="244174" y="748106"/>
                      <a:pt x="239114" y="750636"/>
                    </a:cubicBezTo>
                    <a:cubicBezTo>
                      <a:pt x="235085" y="752651"/>
                      <a:pt x="230232" y="752193"/>
                      <a:pt x="225862" y="753286"/>
                    </a:cubicBezTo>
                    <a:cubicBezTo>
                      <a:pt x="223152" y="753964"/>
                      <a:pt x="220597" y="755169"/>
                      <a:pt x="217911" y="755937"/>
                    </a:cubicBezTo>
                    <a:cubicBezTo>
                      <a:pt x="214408" y="756938"/>
                      <a:pt x="210843" y="757704"/>
                      <a:pt x="207309" y="758587"/>
                    </a:cubicBezTo>
                    <a:cubicBezTo>
                      <a:pt x="188756" y="757704"/>
                      <a:pt x="169834" y="759725"/>
                      <a:pt x="151650" y="755937"/>
                    </a:cubicBezTo>
                    <a:cubicBezTo>
                      <a:pt x="147325" y="755036"/>
                      <a:pt x="145184" y="749495"/>
                      <a:pt x="143698" y="745335"/>
                    </a:cubicBezTo>
                    <a:cubicBezTo>
                      <a:pt x="140668" y="736850"/>
                      <a:pt x="140286" y="727641"/>
                      <a:pt x="138398" y="718831"/>
                    </a:cubicBezTo>
                    <a:cubicBezTo>
                      <a:pt x="137635" y="715269"/>
                      <a:pt x="137026" y="711640"/>
                      <a:pt x="135747" y="708229"/>
                    </a:cubicBezTo>
                    <a:cubicBezTo>
                      <a:pt x="134360" y="704529"/>
                      <a:pt x="132213" y="701161"/>
                      <a:pt x="130446" y="697627"/>
                    </a:cubicBezTo>
                    <a:cubicBezTo>
                      <a:pt x="128679" y="690559"/>
                      <a:pt x="129186" y="682486"/>
                      <a:pt x="125145" y="676424"/>
                    </a:cubicBezTo>
                    <a:cubicBezTo>
                      <a:pt x="123378" y="673773"/>
                      <a:pt x="121696" y="671064"/>
                      <a:pt x="119844" y="668472"/>
                    </a:cubicBezTo>
                    <a:cubicBezTo>
                      <a:pt x="103406" y="645459"/>
                      <a:pt x="119085" y="668660"/>
                      <a:pt x="106592" y="649919"/>
                    </a:cubicBezTo>
                    <a:cubicBezTo>
                      <a:pt x="117111" y="618364"/>
                      <a:pt x="112482" y="638712"/>
                      <a:pt x="109243" y="583658"/>
                    </a:cubicBezTo>
                    <a:cubicBezTo>
                      <a:pt x="108956" y="578787"/>
                      <a:pt x="110255" y="548578"/>
                      <a:pt x="103942" y="535951"/>
                    </a:cubicBezTo>
                    <a:cubicBezTo>
                      <a:pt x="102517" y="533102"/>
                      <a:pt x="100408" y="530650"/>
                      <a:pt x="98641" y="527999"/>
                    </a:cubicBezTo>
                    <a:cubicBezTo>
                      <a:pt x="97758" y="524465"/>
                      <a:pt x="95991" y="521040"/>
                      <a:pt x="95991" y="517398"/>
                    </a:cubicBezTo>
                    <a:cubicBezTo>
                      <a:pt x="95991" y="498087"/>
                      <a:pt x="109377" y="524358"/>
                      <a:pt x="95991" y="490893"/>
                    </a:cubicBezTo>
                    <a:cubicBezTo>
                      <a:pt x="94599" y="487413"/>
                      <a:pt x="90690" y="485592"/>
                      <a:pt x="88039" y="482942"/>
                    </a:cubicBezTo>
                    <a:cubicBezTo>
                      <a:pt x="87156" y="478525"/>
                      <a:pt x="86130" y="474134"/>
                      <a:pt x="85389" y="469690"/>
                    </a:cubicBezTo>
                    <a:cubicBezTo>
                      <a:pt x="83479" y="458228"/>
                      <a:pt x="82107" y="446678"/>
                      <a:pt x="80088" y="435234"/>
                    </a:cubicBezTo>
                    <a:cubicBezTo>
                      <a:pt x="79455" y="431647"/>
                      <a:pt x="78228" y="428188"/>
                      <a:pt x="77438" y="424632"/>
                    </a:cubicBezTo>
                    <a:cubicBezTo>
                      <a:pt x="76461" y="420234"/>
                      <a:pt x="76802" y="415409"/>
                      <a:pt x="74787" y="411380"/>
                    </a:cubicBezTo>
                    <a:cubicBezTo>
                      <a:pt x="73111" y="408028"/>
                      <a:pt x="69486" y="406079"/>
                      <a:pt x="66836" y="403429"/>
                    </a:cubicBezTo>
                    <a:cubicBezTo>
                      <a:pt x="69140" y="373466"/>
                      <a:pt x="71466" y="373234"/>
                      <a:pt x="66836" y="347770"/>
                    </a:cubicBezTo>
                    <a:cubicBezTo>
                      <a:pt x="66336" y="345021"/>
                      <a:pt x="66161" y="341794"/>
                      <a:pt x="64185" y="339818"/>
                    </a:cubicBezTo>
                    <a:cubicBezTo>
                      <a:pt x="58284" y="333917"/>
                      <a:pt x="50078" y="334528"/>
                      <a:pt x="42982" y="331867"/>
                    </a:cubicBezTo>
                    <a:cubicBezTo>
                      <a:pt x="39282" y="330480"/>
                      <a:pt x="36012" y="328122"/>
                      <a:pt x="32380" y="326566"/>
                    </a:cubicBezTo>
                    <a:cubicBezTo>
                      <a:pt x="29812" y="325466"/>
                      <a:pt x="27079" y="324799"/>
                      <a:pt x="24429" y="323916"/>
                    </a:cubicBezTo>
                    <a:cubicBezTo>
                      <a:pt x="18753" y="319659"/>
                      <a:pt x="2915" y="308563"/>
                      <a:pt x="575" y="302712"/>
                    </a:cubicBezTo>
                    <a:cubicBezTo>
                      <a:pt x="-1098" y="298529"/>
                      <a:pt x="1210" y="293489"/>
                      <a:pt x="3225" y="289460"/>
                    </a:cubicBezTo>
                    <a:cubicBezTo>
                      <a:pt x="4901" y="286107"/>
                      <a:pt x="8526" y="284159"/>
                      <a:pt x="11177" y="281509"/>
                    </a:cubicBezTo>
                    <a:cubicBezTo>
                      <a:pt x="15701" y="267935"/>
                      <a:pt x="10838" y="277498"/>
                      <a:pt x="24429" y="265606"/>
                    </a:cubicBezTo>
                    <a:cubicBezTo>
                      <a:pt x="30747" y="260078"/>
                      <a:pt x="35039" y="253108"/>
                      <a:pt x="42982" y="249704"/>
                    </a:cubicBezTo>
                    <a:cubicBezTo>
                      <a:pt x="46330" y="248269"/>
                      <a:pt x="50050" y="247937"/>
                      <a:pt x="53584" y="247053"/>
                    </a:cubicBezTo>
                    <a:cubicBezTo>
                      <a:pt x="91531" y="251270"/>
                      <a:pt x="64179" y="247534"/>
                      <a:pt x="90690" y="252354"/>
                    </a:cubicBezTo>
                    <a:cubicBezTo>
                      <a:pt x="111211" y="256085"/>
                      <a:pt x="100525" y="252983"/>
                      <a:pt x="114544" y="257655"/>
                    </a:cubicBezTo>
                    <a:cubicBezTo>
                      <a:pt x="136631" y="256772"/>
                      <a:pt x="158817" y="257279"/>
                      <a:pt x="180804" y="255005"/>
                    </a:cubicBezTo>
                    <a:cubicBezTo>
                      <a:pt x="184734" y="254598"/>
                      <a:pt x="188321" y="252172"/>
                      <a:pt x="191406" y="249704"/>
                    </a:cubicBezTo>
                    <a:cubicBezTo>
                      <a:pt x="197260" y="245021"/>
                      <a:pt x="201455" y="238484"/>
                      <a:pt x="207309" y="233801"/>
                    </a:cubicBezTo>
                    <a:cubicBezTo>
                      <a:pt x="224010" y="220440"/>
                      <a:pt x="217167" y="227725"/>
                      <a:pt x="228512" y="212598"/>
                    </a:cubicBezTo>
                    <a:cubicBezTo>
                      <a:pt x="229396" y="208180"/>
                      <a:pt x="229978" y="203691"/>
                      <a:pt x="231163" y="199345"/>
                    </a:cubicBezTo>
                    <a:cubicBezTo>
                      <a:pt x="232633" y="193954"/>
                      <a:pt x="234697" y="188744"/>
                      <a:pt x="236464" y="183443"/>
                    </a:cubicBezTo>
                    <a:lnTo>
                      <a:pt x="239114" y="175492"/>
                    </a:lnTo>
                    <a:cubicBezTo>
                      <a:pt x="239997" y="172841"/>
                      <a:pt x="241086" y="170251"/>
                      <a:pt x="241764" y="167540"/>
                    </a:cubicBezTo>
                    <a:cubicBezTo>
                      <a:pt x="243171" y="161913"/>
                      <a:pt x="246194" y="147795"/>
                      <a:pt x="249716" y="143686"/>
                    </a:cubicBezTo>
                    <a:cubicBezTo>
                      <a:pt x="252287" y="140686"/>
                      <a:pt x="256784" y="140152"/>
                      <a:pt x="260318" y="138385"/>
                    </a:cubicBezTo>
                    <a:cubicBezTo>
                      <a:pt x="267487" y="155113"/>
                      <a:pt x="268619" y="156336"/>
                      <a:pt x="273570" y="172841"/>
                    </a:cubicBezTo>
                    <a:cubicBezTo>
                      <a:pt x="274617" y="176330"/>
                      <a:pt x="273422" y="181111"/>
                      <a:pt x="276220" y="183443"/>
                    </a:cubicBezTo>
                    <a:cubicBezTo>
                      <a:pt x="279681" y="186327"/>
                      <a:pt x="285055" y="185210"/>
                      <a:pt x="289472" y="186093"/>
                    </a:cubicBezTo>
                    <a:cubicBezTo>
                      <a:pt x="288398" y="178573"/>
                      <a:pt x="284001" y="162494"/>
                      <a:pt x="289472" y="154288"/>
                    </a:cubicBezTo>
                    <a:cubicBezTo>
                      <a:pt x="296762" y="143352"/>
                      <a:pt x="305611" y="143568"/>
                      <a:pt x="315977" y="138385"/>
                    </a:cubicBezTo>
                    <a:cubicBezTo>
                      <a:pt x="318826" y="136961"/>
                      <a:pt x="321162" y="134665"/>
                      <a:pt x="323928" y="133085"/>
                    </a:cubicBezTo>
                    <a:cubicBezTo>
                      <a:pt x="327359" y="131125"/>
                      <a:pt x="330996" y="129551"/>
                      <a:pt x="334530" y="127784"/>
                    </a:cubicBezTo>
                    <a:cubicBezTo>
                      <a:pt x="337180" y="124250"/>
                      <a:pt x="339606" y="120536"/>
                      <a:pt x="342481" y="117182"/>
                    </a:cubicBezTo>
                    <a:cubicBezTo>
                      <a:pt x="350707" y="107585"/>
                      <a:pt x="361206" y="100281"/>
                      <a:pt x="371636" y="93328"/>
                    </a:cubicBezTo>
                    <a:cubicBezTo>
                      <a:pt x="389534" y="69463"/>
                      <a:pt x="374665" y="93330"/>
                      <a:pt x="382238" y="40319"/>
                    </a:cubicBezTo>
                    <a:cubicBezTo>
                      <a:pt x="382911" y="35609"/>
                      <a:pt x="386034" y="31580"/>
                      <a:pt x="387538" y="27067"/>
                    </a:cubicBezTo>
                    <a:cubicBezTo>
                      <a:pt x="388690" y="23611"/>
                      <a:pt x="388788" y="19828"/>
                      <a:pt x="390189" y="16465"/>
                    </a:cubicBezTo>
                    <a:cubicBezTo>
                      <a:pt x="398560" y="-3624"/>
                      <a:pt x="387539" y="5422"/>
                      <a:pt x="403441" y="3213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22" name="Forma libre 21"/>
              <p:cNvSpPr/>
              <p:nvPr/>
            </p:nvSpPr>
            <p:spPr>
              <a:xfrm>
                <a:off x="1329152" y="5182059"/>
                <a:ext cx="1254838" cy="1276500"/>
              </a:xfrm>
              <a:custGeom>
                <a:avLst/>
                <a:gdLst>
                  <a:gd name="connsiteX0" fmla="*/ 939437 w 1254839"/>
                  <a:gd name="connsiteY0" fmla="*/ 1275 h 1276500"/>
                  <a:gd name="connsiteX1" fmla="*/ 957990 w 1254839"/>
                  <a:gd name="connsiteY1" fmla="*/ 3926 h 1276500"/>
                  <a:gd name="connsiteX2" fmla="*/ 973893 w 1254839"/>
                  <a:gd name="connsiteY2" fmla="*/ 9227 h 1276500"/>
                  <a:gd name="connsiteX3" fmla="*/ 981844 w 1254839"/>
                  <a:gd name="connsiteY3" fmla="*/ 11877 h 1276500"/>
                  <a:gd name="connsiteX4" fmla="*/ 1048105 w 1254839"/>
                  <a:gd name="connsiteY4" fmla="*/ 14528 h 1276500"/>
                  <a:gd name="connsiteX5" fmla="*/ 1066658 w 1254839"/>
                  <a:gd name="connsiteY5" fmla="*/ 22479 h 1276500"/>
                  <a:gd name="connsiteX6" fmla="*/ 1071959 w 1254839"/>
                  <a:gd name="connsiteY6" fmla="*/ 38382 h 1276500"/>
                  <a:gd name="connsiteX7" fmla="*/ 1077260 w 1254839"/>
                  <a:gd name="connsiteY7" fmla="*/ 70187 h 1276500"/>
                  <a:gd name="connsiteX8" fmla="*/ 1082561 w 1254839"/>
                  <a:gd name="connsiteY8" fmla="*/ 86089 h 1276500"/>
                  <a:gd name="connsiteX9" fmla="*/ 1085211 w 1254839"/>
                  <a:gd name="connsiteY9" fmla="*/ 104642 h 1276500"/>
                  <a:gd name="connsiteX10" fmla="*/ 1090512 w 1254839"/>
                  <a:gd name="connsiteY10" fmla="*/ 120545 h 1276500"/>
                  <a:gd name="connsiteX11" fmla="*/ 1106415 w 1254839"/>
                  <a:gd name="connsiteY11" fmla="*/ 125846 h 1276500"/>
                  <a:gd name="connsiteX12" fmla="*/ 1140870 w 1254839"/>
                  <a:gd name="connsiteY12" fmla="*/ 120545 h 1276500"/>
                  <a:gd name="connsiteX13" fmla="*/ 1148822 w 1254839"/>
                  <a:gd name="connsiteY13" fmla="*/ 115244 h 1276500"/>
                  <a:gd name="connsiteX14" fmla="*/ 1167375 w 1254839"/>
                  <a:gd name="connsiteY14" fmla="*/ 107293 h 1276500"/>
                  <a:gd name="connsiteX15" fmla="*/ 1185928 w 1254839"/>
                  <a:gd name="connsiteY15" fmla="*/ 109943 h 1276500"/>
                  <a:gd name="connsiteX16" fmla="*/ 1199180 w 1254839"/>
                  <a:gd name="connsiteY16" fmla="*/ 136448 h 1276500"/>
                  <a:gd name="connsiteX17" fmla="*/ 1209782 w 1254839"/>
                  <a:gd name="connsiteY17" fmla="*/ 152350 h 1276500"/>
                  <a:gd name="connsiteX18" fmla="*/ 1217733 w 1254839"/>
                  <a:gd name="connsiteY18" fmla="*/ 181505 h 1276500"/>
                  <a:gd name="connsiteX19" fmla="*/ 1220383 w 1254839"/>
                  <a:gd name="connsiteY19" fmla="*/ 189456 h 1276500"/>
                  <a:gd name="connsiteX20" fmla="*/ 1225684 w 1254839"/>
                  <a:gd name="connsiteY20" fmla="*/ 200058 h 1276500"/>
                  <a:gd name="connsiteX21" fmla="*/ 1230985 w 1254839"/>
                  <a:gd name="connsiteY21" fmla="*/ 213310 h 1276500"/>
                  <a:gd name="connsiteX22" fmla="*/ 1238936 w 1254839"/>
                  <a:gd name="connsiteY22" fmla="*/ 226562 h 1276500"/>
                  <a:gd name="connsiteX23" fmla="*/ 1249538 w 1254839"/>
                  <a:gd name="connsiteY23" fmla="*/ 247766 h 1276500"/>
                  <a:gd name="connsiteX24" fmla="*/ 1246888 w 1254839"/>
                  <a:gd name="connsiteY24" fmla="*/ 295474 h 1276500"/>
                  <a:gd name="connsiteX25" fmla="*/ 1233635 w 1254839"/>
                  <a:gd name="connsiteY25" fmla="*/ 308726 h 1276500"/>
                  <a:gd name="connsiteX26" fmla="*/ 1225684 w 1254839"/>
                  <a:gd name="connsiteY26" fmla="*/ 316677 h 1276500"/>
                  <a:gd name="connsiteX27" fmla="*/ 1209782 w 1254839"/>
                  <a:gd name="connsiteY27" fmla="*/ 329929 h 1276500"/>
                  <a:gd name="connsiteX28" fmla="*/ 1207131 w 1254839"/>
                  <a:gd name="connsiteY28" fmla="*/ 337881 h 1276500"/>
                  <a:gd name="connsiteX29" fmla="*/ 1201830 w 1254839"/>
                  <a:gd name="connsiteY29" fmla="*/ 356434 h 1276500"/>
                  <a:gd name="connsiteX30" fmla="*/ 1193879 w 1254839"/>
                  <a:gd name="connsiteY30" fmla="*/ 374987 h 1276500"/>
                  <a:gd name="connsiteX31" fmla="*/ 1201830 w 1254839"/>
                  <a:gd name="connsiteY31" fmla="*/ 441248 h 1276500"/>
                  <a:gd name="connsiteX32" fmla="*/ 1207131 w 1254839"/>
                  <a:gd name="connsiteY32" fmla="*/ 449199 h 1276500"/>
                  <a:gd name="connsiteX33" fmla="*/ 1215082 w 1254839"/>
                  <a:gd name="connsiteY33" fmla="*/ 454500 h 1276500"/>
                  <a:gd name="connsiteX34" fmla="*/ 1225684 w 1254839"/>
                  <a:gd name="connsiteY34" fmla="*/ 470402 h 1276500"/>
                  <a:gd name="connsiteX35" fmla="*/ 1223034 w 1254839"/>
                  <a:gd name="connsiteY35" fmla="*/ 549915 h 1276500"/>
                  <a:gd name="connsiteX36" fmla="*/ 1217733 w 1254839"/>
                  <a:gd name="connsiteY36" fmla="*/ 571119 h 1276500"/>
                  <a:gd name="connsiteX37" fmla="*/ 1209782 w 1254839"/>
                  <a:gd name="connsiteY37" fmla="*/ 594973 h 1276500"/>
                  <a:gd name="connsiteX38" fmla="*/ 1207131 w 1254839"/>
                  <a:gd name="connsiteY38" fmla="*/ 650632 h 1276500"/>
                  <a:gd name="connsiteX39" fmla="*/ 1204481 w 1254839"/>
                  <a:gd name="connsiteY39" fmla="*/ 658583 h 1276500"/>
                  <a:gd name="connsiteX40" fmla="*/ 1199180 w 1254839"/>
                  <a:gd name="connsiteY40" fmla="*/ 671835 h 1276500"/>
                  <a:gd name="connsiteX41" fmla="*/ 1204481 w 1254839"/>
                  <a:gd name="connsiteY41" fmla="*/ 732795 h 1276500"/>
                  <a:gd name="connsiteX42" fmla="*/ 1209782 w 1254839"/>
                  <a:gd name="connsiteY42" fmla="*/ 743397 h 1276500"/>
                  <a:gd name="connsiteX43" fmla="*/ 1217733 w 1254839"/>
                  <a:gd name="connsiteY43" fmla="*/ 761950 h 1276500"/>
                  <a:gd name="connsiteX44" fmla="*/ 1220383 w 1254839"/>
                  <a:gd name="connsiteY44" fmla="*/ 769902 h 1276500"/>
                  <a:gd name="connsiteX45" fmla="*/ 1236286 w 1254839"/>
                  <a:gd name="connsiteY45" fmla="*/ 783154 h 1276500"/>
                  <a:gd name="connsiteX46" fmla="*/ 1246888 w 1254839"/>
                  <a:gd name="connsiteY46" fmla="*/ 785804 h 1276500"/>
                  <a:gd name="connsiteX47" fmla="*/ 1252188 w 1254839"/>
                  <a:gd name="connsiteY47" fmla="*/ 801707 h 1276500"/>
                  <a:gd name="connsiteX48" fmla="*/ 1254839 w 1254839"/>
                  <a:gd name="connsiteY48" fmla="*/ 809658 h 1276500"/>
                  <a:gd name="connsiteX49" fmla="*/ 1249538 w 1254839"/>
                  <a:gd name="connsiteY49" fmla="*/ 830862 h 1276500"/>
                  <a:gd name="connsiteX50" fmla="*/ 1244237 w 1254839"/>
                  <a:gd name="connsiteY50" fmla="*/ 870618 h 1276500"/>
                  <a:gd name="connsiteX51" fmla="*/ 1238936 w 1254839"/>
                  <a:gd name="connsiteY51" fmla="*/ 883870 h 1276500"/>
                  <a:gd name="connsiteX52" fmla="*/ 1236286 w 1254839"/>
                  <a:gd name="connsiteY52" fmla="*/ 987237 h 1276500"/>
                  <a:gd name="connsiteX53" fmla="*/ 1233635 w 1254839"/>
                  <a:gd name="connsiteY53" fmla="*/ 995188 h 1276500"/>
                  <a:gd name="connsiteX54" fmla="*/ 1223034 w 1254839"/>
                  <a:gd name="connsiteY54" fmla="*/ 1011091 h 1276500"/>
                  <a:gd name="connsiteX55" fmla="*/ 1217733 w 1254839"/>
                  <a:gd name="connsiteY55" fmla="*/ 1019042 h 1276500"/>
                  <a:gd name="connsiteX56" fmla="*/ 1209782 w 1254839"/>
                  <a:gd name="connsiteY56" fmla="*/ 1024343 h 1276500"/>
                  <a:gd name="connsiteX57" fmla="*/ 1188578 w 1254839"/>
                  <a:gd name="connsiteY57" fmla="*/ 1034945 h 1276500"/>
                  <a:gd name="connsiteX58" fmla="*/ 1175326 w 1254839"/>
                  <a:gd name="connsiteY58" fmla="*/ 1050848 h 1276500"/>
                  <a:gd name="connsiteX59" fmla="*/ 1164724 w 1254839"/>
                  <a:gd name="connsiteY59" fmla="*/ 1064100 h 1276500"/>
                  <a:gd name="connsiteX60" fmla="*/ 1148822 w 1254839"/>
                  <a:gd name="connsiteY60" fmla="*/ 1066750 h 1276500"/>
                  <a:gd name="connsiteX61" fmla="*/ 1143521 w 1254839"/>
                  <a:gd name="connsiteY61" fmla="*/ 1058799 h 1276500"/>
                  <a:gd name="connsiteX62" fmla="*/ 1127618 w 1254839"/>
                  <a:gd name="connsiteY62" fmla="*/ 1048197 h 1276500"/>
                  <a:gd name="connsiteX63" fmla="*/ 1117016 w 1254839"/>
                  <a:gd name="connsiteY63" fmla="*/ 1040246 h 1276500"/>
                  <a:gd name="connsiteX64" fmla="*/ 1087862 w 1254839"/>
                  <a:gd name="connsiteY64" fmla="*/ 1045547 h 1276500"/>
                  <a:gd name="connsiteX65" fmla="*/ 1071959 w 1254839"/>
                  <a:gd name="connsiteY65" fmla="*/ 1056148 h 1276500"/>
                  <a:gd name="connsiteX66" fmla="*/ 1061357 w 1254839"/>
                  <a:gd name="connsiteY66" fmla="*/ 1074702 h 1276500"/>
                  <a:gd name="connsiteX67" fmla="*/ 1056056 w 1254839"/>
                  <a:gd name="connsiteY67" fmla="*/ 1098555 h 1276500"/>
                  <a:gd name="connsiteX68" fmla="*/ 1050755 w 1254839"/>
                  <a:gd name="connsiteY68" fmla="*/ 1106507 h 1276500"/>
                  <a:gd name="connsiteX69" fmla="*/ 1048105 w 1254839"/>
                  <a:gd name="connsiteY69" fmla="*/ 1117108 h 1276500"/>
                  <a:gd name="connsiteX70" fmla="*/ 1045455 w 1254839"/>
                  <a:gd name="connsiteY70" fmla="*/ 1125060 h 1276500"/>
                  <a:gd name="connsiteX71" fmla="*/ 1042804 w 1254839"/>
                  <a:gd name="connsiteY71" fmla="*/ 1138312 h 1276500"/>
                  <a:gd name="connsiteX72" fmla="*/ 1037503 w 1254839"/>
                  <a:gd name="connsiteY72" fmla="*/ 1175418 h 1276500"/>
                  <a:gd name="connsiteX73" fmla="*/ 1032202 w 1254839"/>
                  <a:gd name="connsiteY73" fmla="*/ 1186020 h 1276500"/>
                  <a:gd name="connsiteX74" fmla="*/ 1029552 w 1254839"/>
                  <a:gd name="connsiteY74" fmla="*/ 1193971 h 1276500"/>
                  <a:gd name="connsiteX75" fmla="*/ 1003048 w 1254839"/>
                  <a:gd name="connsiteY75" fmla="*/ 1225776 h 1276500"/>
                  <a:gd name="connsiteX76" fmla="*/ 1000397 w 1254839"/>
                  <a:gd name="connsiteY76" fmla="*/ 1233728 h 1276500"/>
                  <a:gd name="connsiteX77" fmla="*/ 981844 w 1254839"/>
                  <a:gd name="connsiteY77" fmla="*/ 1254931 h 1276500"/>
                  <a:gd name="connsiteX78" fmla="*/ 973893 w 1254839"/>
                  <a:gd name="connsiteY78" fmla="*/ 1257582 h 1276500"/>
                  <a:gd name="connsiteX79" fmla="*/ 965942 w 1254839"/>
                  <a:gd name="connsiteY79" fmla="*/ 1276135 h 1276500"/>
                  <a:gd name="connsiteX80" fmla="*/ 957990 w 1254839"/>
                  <a:gd name="connsiteY80" fmla="*/ 1273484 h 1276500"/>
                  <a:gd name="connsiteX81" fmla="*/ 942088 w 1254839"/>
                  <a:gd name="connsiteY81" fmla="*/ 1254931 h 1276500"/>
                  <a:gd name="connsiteX82" fmla="*/ 934136 w 1254839"/>
                  <a:gd name="connsiteY82" fmla="*/ 1233728 h 1276500"/>
                  <a:gd name="connsiteX83" fmla="*/ 931486 w 1254839"/>
                  <a:gd name="connsiteY83" fmla="*/ 1223126 h 1276500"/>
                  <a:gd name="connsiteX84" fmla="*/ 923535 w 1254839"/>
                  <a:gd name="connsiteY84" fmla="*/ 1217825 h 1276500"/>
                  <a:gd name="connsiteX85" fmla="*/ 912933 w 1254839"/>
                  <a:gd name="connsiteY85" fmla="*/ 1199272 h 1276500"/>
                  <a:gd name="connsiteX86" fmla="*/ 910282 w 1254839"/>
                  <a:gd name="connsiteY86" fmla="*/ 1188670 h 1276500"/>
                  <a:gd name="connsiteX87" fmla="*/ 904982 w 1254839"/>
                  <a:gd name="connsiteY87" fmla="*/ 1167467 h 1276500"/>
                  <a:gd name="connsiteX88" fmla="*/ 907632 w 1254839"/>
                  <a:gd name="connsiteY88" fmla="*/ 1114458 h 1276500"/>
                  <a:gd name="connsiteX89" fmla="*/ 910282 w 1254839"/>
                  <a:gd name="connsiteY89" fmla="*/ 1103856 h 1276500"/>
                  <a:gd name="connsiteX90" fmla="*/ 891729 w 1254839"/>
                  <a:gd name="connsiteY90" fmla="*/ 1072051 h 1276500"/>
                  <a:gd name="connsiteX91" fmla="*/ 857274 w 1254839"/>
                  <a:gd name="connsiteY91" fmla="*/ 1074702 h 1276500"/>
                  <a:gd name="connsiteX92" fmla="*/ 846672 w 1254839"/>
                  <a:gd name="connsiteY92" fmla="*/ 1077352 h 1276500"/>
                  <a:gd name="connsiteX93" fmla="*/ 838721 w 1254839"/>
                  <a:gd name="connsiteY93" fmla="*/ 1069401 h 1276500"/>
                  <a:gd name="connsiteX94" fmla="*/ 830769 w 1254839"/>
                  <a:gd name="connsiteY94" fmla="*/ 1058799 h 1276500"/>
                  <a:gd name="connsiteX95" fmla="*/ 820168 w 1254839"/>
                  <a:gd name="connsiteY95" fmla="*/ 1032295 h 1276500"/>
                  <a:gd name="connsiteX96" fmla="*/ 804265 w 1254839"/>
                  <a:gd name="connsiteY96" fmla="*/ 1021693 h 1276500"/>
                  <a:gd name="connsiteX97" fmla="*/ 796314 w 1254839"/>
                  <a:gd name="connsiteY97" fmla="*/ 1019042 h 1276500"/>
                  <a:gd name="connsiteX98" fmla="*/ 783062 w 1254839"/>
                  <a:gd name="connsiteY98" fmla="*/ 1016392 h 1276500"/>
                  <a:gd name="connsiteX99" fmla="*/ 772460 w 1254839"/>
                  <a:gd name="connsiteY99" fmla="*/ 1013742 h 1276500"/>
                  <a:gd name="connsiteX100" fmla="*/ 714150 w 1254839"/>
                  <a:gd name="connsiteY100" fmla="*/ 1026994 h 1276500"/>
                  <a:gd name="connsiteX101" fmla="*/ 706199 w 1254839"/>
                  <a:gd name="connsiteY101" fmla="*/ 1032295 h 1276500"/>
                  <a:gd name="connsiteX102" fmla="*/ 695597 w 1254839"/>
                  <a:gd name="connsiteY102" fmla="*/ 1037595 h 1276500"/>
                  <a:gd name="connsiteX103" fmla="*/ 679695 w 1254839"/>
                  <a:gd name="connsiteY103" fmla="*/ 1042896 h 1276500"/>
                  <a:gd name="connsiteX104" fmla="*/ 671743 w 1254839"/>
                  <a:gd name="connsiteY104" fmla="*/ 1048197 h 1276500"/>
                  <a:gd name="connsiteX105" fmla="*/ 600182 w 1254839"/>
                  <a:gd name="connsiteY105" fmla="*/ 1048197 h 1276500"/>
                  <a:gd name="connsiteX106" fmla="*/ 594881 w 1254839"/>
                  <a:gd name="connsiteY106" fmla="*/ 1032295 h 1276500"/>
                  <a:gd name="connsiteX107" fmla="*/ 576328 w 1254839"/>
                  <a:gd name="connsiteY107" fmla="*/ 1005790 h 1276500"/>
                  <a:gd name="connsiteX108" fmla="*/ 560425 w 1254839"/>
                  <a:gd name="connsiteY108" fmla="*/ 989888 h 1276500"/>
                  <a:gd name="connsiteX109" fmla="*/ 541872 w 1254839"/>
                  <a:gd name="connsiteY109" fmla="*/ 973985 h 1276500"/>
                  <a:gd name="connsiteX110" fmla="*/ 520668 w 1254839"/>
                  <a:gd name="connsiteY110" fmla="*/ 968684 h 1276500"/>
                  <a:gd name="connsiteX111" fmla="*/ 457058 w 1254839"/>
                  <a:gd name="connsiteY111" fmla="*/ 968684 h 1276500"/>
                  <a:gd name="connsiteX112" fmla="*/ 449107 w 1254839"/>
                  <a:gd name="connsiteY112" fmla="*/ 958082 h 1276500"/>
                  <a:gd name="connsiteX113" fmla="*/ 433204 w 1254839"/>
                  <a:gd name="connsiteY113" fmla="*/ 947481 h 1276500"/>
                  <a:gd name="connsiteX114" fmla="*/ 417302 w 1254839"/>
                  <a:gd name="connsiteY114" fmla="*/ 931578 h 1276500"/>
                  <a:gd name="connsiteX115" fmla="*/ 409350 w 1254839"/>
                  <a:gd name="connsiteY115" fmla="*/ 923627 h 1276500"/>
                  <a:gd name="connsiteX116" fmla="*/ 398748 w 1254839"/>
                  <a:gd name="connsiteY116" fmla="*/ 915675 h 1276500"/>
                  <a:gd name="connsiteX117" fmla="*/ 390797 w 1254839"/>
                  <a:gd name="connsiteY117" fmla="*/ 905074 h 1276500"/>
                  <a:gd name="connsiteX118" fmla="*/ 385496 w 1254839"/>
                  <a:gd name="connsiteY118" fmla="*/ 897122 h 1276500"/>
                  <a:gd name="connsiteX119" fmla="*/ 374895 w 1254839"/>
                  <a:gd name="connsiteY119" fmla="*/ 891822 h 1276500"/>
                  <a:gd name="connsiteX120" fmla="*/ 361642 w 1254839"/>
                  <a:gd name="connsiteY120" fmla="*/ 881220 h 1276500"/>
                  <a:gd name="connsiteX121" fmla="*/ 274178 w 1254839"/>
                  <a:gd name="connsiteY121" fmla="*/ 894472 h 1276500"/>
                  <a:gd name="connsiteX122" fmla="*/ 266227 w 1254839"/>
                  <a:gd name="connsiteY122" fmla="*/ 899773 h 1276500"/>
                  <a:gd name="connsiteX123" fmla="*/ 250324 w 1254839"/>
                  <a:gd name="connsiteY123" fmla="*/ 926277 h 1276500"/>
                  <a:gd name="connsiteX124" fmla="*/ 234422 w 1254839"/>
                  <a:gd name="connsiteY124" fmla="*/ 947481 h 1276500"/>
                  <a:gd name="connsiteX125" fmla="*/ 213218 w 1254839"/>
                  <a:gd name="connsiteY125" fmla="*/ 960733 h 1276500"/>
                  <a:gd name="connsiteX126" fmla="*/ 207917 w 1254839"/>
                  <a:gd name="connsiteY126" fmla="*/ 968684 h 1276500"/>
                  <a:gd name="connsiteX127" fmla="*/ 181413 w 1254839"/>
                  <a:gd name="connsiteY127" fmla="*/ 979286 h 1276500"/>
                  <a:gd name="connsiteX128" fmla="*/ 165510 w 1254839"/>
                  <a:gd name="connsiteY128" fmla="*/ 987237 h 1276500"/>
                  <a:gd name="connsiteX129" fmla="*/ 157559 w 1254839"/>
                  <a:gd name="connsiteY129" fmla="*/ 1003140 h 1276500"/>
                  <a:gd name="connsiteX130" fmla="*/ 152258 w 1254839"/>
                  <a:gd name="connsiteY130" fmla="*/ 1016392 h 1276500"/>
                  <a:gd name="connsiteX131" fmla="*/ 128404 w 1254839"/>
                  <a:gd name="connsiteY131" fmla="*/ 1029644 h 1276500"/>
                  <a:gd name="connsiteX132" fmla="*/ 85997 w 1254839"/>
                  <a:gd name="connsiteY132" fmla="*/ 1040246 h 1276500"/>
                  <a:gd name="connsiteX133" fmla="*/ 72745 w 1254839"/>
                  <a:gd name="connsiteY133" fmla="*/ 1045547 h 1276500"/>
                  <a:gd name="connsiteX134" fmla="*/ 48891 w 1254839"/>
                  <a:gd name="connsiteY134" fmla="*/ 1037595 h 1276500"/>
                  <a:gd name="connsiteX135" fmla="*/ 32988 w 1254839"/>
                  <a:gd name="connsiteY135" fmla="*/ 1005790 h 1276500"/>
                  <a:gd name="connsiteX136" fmla="*/ 30338 w 1254839"/>
                  <a:gd name="connsiteY136" fmla="*/ 997839 h 1276500"/>
                  <a:gd name="connsiteX137" fmla="*/ 25037 w 1254839"/>
                  <a:gd name="connsiteY137" fmla="*/ 987237 h 1276500"/>
                  <a:gd name="connsiteX138" fmla="*/ 19736 w 1254839"/>
                  <a:gd name="connsiteY138" fmla="*/ 973985 h 1276500"/>
                  <a:gd name="connsiteX139" fmla="*/ 22387 w 1254839"/>
                  <a:gd name="connsiteY139" fmla="*/ 955432 h 1276500"/>
                  <a:gd name="connsiteX140" fmla="*/ 43590 w 1254839"/>
                  <a:gd name="connsiteY140" fmla="*/ 934228 h 1276500"/>
                  <a:gd name="connsiteX141" fmla="*/ 54192 w 1254839"/>
                  <a:gd name="connsiteY141" fmla="*/ 915675 h 1276500"/>
                  <a:gd name="connsiteX142" fmla="*/ 64794 w 1254839"/>
                  <a:gd name="connsiteY142" fmla="*/ 891822 h 1276500"/>
                  <a:gd name="connsiteX143" fmla="*/ 72745 w 1254839"/>
                  <a:gd name="connsiteY143" fmla="*/ 883870 h 1276500"/>
                  <a:gd name="connsiteX144" fmla="*/ 78046 w 1254839"/>
                  <a:gd name="connsiteY144" fmla="*/ 875919 h 1276500"/>
                  <a:gd name="connsiteX145" fmla="*/ 85997 w 1254839"/>
                  <a:gd name="connsiteY145" fmla="*/ 873268 h 1276500"/>
                  <a:gd name="connsiteX146" fmla="*/ 91298 w 1254839"/>
                  <a:gd name="connsiteY146" fmla="*/ 862667 h 1276500"/>
                  <a:gd name="connsiteX147" fmla="*/ 107201 w 1254839"/>
                  <a:gd name="connsiteY147" fmla="*/ 852065 h 1276500"/>
                  <a:gd name="connsiteX148" fmla="*/ 115152 w 1254839"/>
                  <a:gd name="connsiteY148" fmla="*/ 846764 h 1276500"/>
                  <a:gd name="connsiteX149" fmla="*/ 131055 w 1254839"/>
                  <a:gd name="connsiteY149" fmla="*/ 833512 h 1276500"/>
                  <a:gd name="connsiteX150" fmla="*/ 133705 w 1254839"/>
                  <a:gd name="connsiteY150" fmla="*/ 825561 h 1276500"/>
                  <a:gd name="connsiteX151" fmla="*/ 144307 w 1254839"/>
                  <a:gd name="connsiteY151" fmla="*/ 809658 h 1276500"/>
                  <a:gd name="connsiteX152" fmla="*/ 128404 w 1254839"/>
                  <a:gd name="connsiteY152" fmla="*/ 799056 h 1276500"/>
                  <a:gd name="connsiteX153" fmla="*/ 107201 w 1254839"/>
                  <a:gd name="connsiteY153" fmla="*/ 796406 h 1276500"/>
                  <a:gd name="connsiteX154" fmla="*/ 99249 w 1254839"/>
                  <a:gd name="connsiteY154" fmla="*/ 793755 h 1276500"/>
                  <a:gd name="connsiteX155" fmla="*/ 75395 w 1254839"/>
                  <a:gd name="connsiteY155" fmla="*/ 799056 h 1276500"/>
                  <a:gd name="connsiteX156" fmla="*/ 46241 w 1254839"/>
                  <a:gd name="connsiteY156" fmla="*/ 791105 h 1276500"/>
                  <a:gd name="connsiteX157" fmla="*/ 38289 w 1254839"/>
                  <a:gd name="connsiteY157" fmla="*/ 785804 h 1276500"/>
                  <a:gd name="connsiteX158" fmla="*/ 25037 w 1254839"/>
                  <a:gd name="connsiteY158" fmla="*/ 772552 h 1276500"/>
                  <a:gd name="connsiteX159" fmla="*/ 27688 w 1254839"/>
                  <a:gd name="connsiteY159" fmla="*/ 748698 h 1276500"/>
                  <a:gd name="connsiteX160" fmla="*/ 19736 w 1254839"/>
                  <a:gd name="connsiteY160" fmla="*/ 724844 h 1276500"/>
                  <a:gd name="connsiteX161" fmla="*/ 3834 w 1254839"/>
                  <a:gd name="connsiteY161" fmla="*/ 703641 h 1276500"/>
                  <a:gd name="connsiteX162" fmla="*/ 3834 w 1254839"/>
                  <a:gd name="connsiteY162" fmla="*/ 661234 h 1276500"/>
                  <a:gd name="connsiteX163" fmla="*/ 6484 w 1254839"/>
                  <a:gd name="connsiteY163" fmla="*/ 653282 h 1276500"/>
                  <a:gd name="connsiteX164" fmla="*/ 14435 w 1254839"/>
                  <a:gd name="connsiteY164" fmla="*/ 647982 h 1276500"/>
                  <a:gd name="connsiteX165" fmla="*/ 27688 w 1254839"/>
                  <a:gd name="connsiteY165" fmla="*/ 624128 h 1276500"/>
                  <a:gd name="connsiteX166" fmla="*/ 30338 w 1254839"/>
                  <a:gd name="connsiteY166" fmla="*/ 610875 h 1276500"/>
                  <a:gd name="connsiteX167" fmla="*/ 43590 w 1254839"/>
                  <a:gd name="connsiteY167" fmla="*/ 597623 h 1276500"/>
                  <a:gd name="connsiteX168" fmla="*/ 59493 w 1254839"/>
                  <a:gd name="connsiteY168" fmla="*/ 594973 h 1276500"/>
                  <a:gd name="connsiteX169" fmla="*/ 123103 w 1254839"/>
                  <a:gd name="connsiteY169" fmla="*/ 597623 h 1276500"/>
                  <a:gd name="connsiteX170" fmla="*/ 136355 w 1254839"/>
                  <a:gd name="connsiteY170" fmla="*/ 605575 h 1276500"/>
                  <a:gd name="connsiteX171" fmla="*/ 144307 w 1254839"/>
                  <a:gd name="connsiteY171" fmla="*/ 608225 h 1276500"/>
                  <a:gd name="connsiteX172" fmla="*/ 152258 w 1254839"/>
                  <a:gd name="connsiteY172" fmla="*/ 613526 h 1276500"/>
                  <a:gd name="connsiteX173" fmla="*/ 170811 w 1254839"/>
                  <a:gd name="connsiteY173" fmla="*/ 618827 h 1276500"/>
                  <a:gd name="connsiteX174" fmla="*/ 215868 w 1254839"/>
                  <a:gd name="connsiteY174" fmla="*/ 605575 h 1276500"/>
                  <a:gd name="connsiteX175" fmla="*/ 221169 w 1254839"/>
                  <a:gd name="connsiteY175" fmla="*/ 594973 h 1276500"/>
                  <a:gd name="connsiteX176" fmla="*/ 234422 w 1254839"/>
                  <a:gd name="connsiteY176" fmla="*/ 573769 h 1276500"/>
                  <a:gd name="connsiteX177" fmla="*/ 247674 w 1254839"/>
                  <a:gd name="connsiteY177" fmla="*/ 571119 h 1276500"/>
                  <a:gd name="connsiteX178" fmla="*/ 263576 w 1254839"/>
                  <a:gd name="connsiteY178" fmla="*/ 565818 h 1276500"/>
                  <a:gd name="connsiteX179" fmla="*/ 274178 w 1254839"/>
                  <a:gd name="connsiteY179" fmla="*/ 539314 h 1276500"/>
                  <a:gd name="connsiteX180" fmla="*/ 279479 w 1254839"/>
                  <a:gd name="connsiteY180" fmla="*/ 531362 h 1276500"/>
                  <a:gd name="connsiteX181" fmla="*/ 290081 w 1254839"/>
                  <a:gd name="connsiteY181" fmla="*/ 528712 h 1276500"/>
                  <a:gd name="connsiteX182" fmla="*/ 298032 w 1254839"/>
                  <a:gd name="connsiteY182" fmla="*/ 526062 h 1276500"/>
                  <a:gd name="connsiteX183" fmla="*/ 311284 w 1254839"/>
                  <a:gd name="connsiteY183" fmla="*/ 515460 h 1276500"/>
                  <a:gd name="connsiteX184" fmla="*/ 324536 w 1254839"/>
                  <a:gd name="connsiteY184" fmla="*/ 502208 h 1276500"/>
                  <a:gd name="connsiteX185" fmla="*/ 348390 w 1254839"/>
                  <a:gd name="connsiteY185" fmla="*/ 499557 h 1276500"/>
                  <a:gd name="connsiteX186" fmla="*/ 382846 w 1254839"/>
                  <a:gd name="connsiteY186" fmla="*/ 491606 h 1276500"/>
                  <a:gd name="connsiteX187" fmla="*/ 414651 w 1254839"/>
                  <a:gd name="connsiteY187" fmla="*/ 483655 h 1276500"/>
                  <a:gd name="connsiteX188" fmla="*/ 438505 w 1254839"/>
                  <a:gd name="connsiteY188" fmla="*/ 473053 h 1276500"/>
                  <a:gd name="connsiteX189" fmla="*/ 462359 w 1254839"/>
                  <a:gd name="connsiteY189" fmla="*/ 459801 h 1276500"/>
                  <a:gd name="connsiteX190" fmla="*/ 470310 w 1254839"/>
                  <a:gd name="connsiteY190" fmla="*/ 454500 h 1276500"/>
                  <a:gd name="connsiteX191" fmla="*/ 480912 w 1254839"/>
                  <a:gd name="connsiteY191" fmla="*/ 451849 h 1276500"/>
                  <a:gd name="connsiteX192" fmla="*/ 488863 w 1254839"/>
                  <a:gd name="connsiteY192" fmla="*/ 449199 h 1276500"/>
                  <a:gd name="connsiteX193" fmla="*/ 502115 w 1254839"/>
                  <a:gd name="connsiteY193" fmla="*/ 443898 h 1276500"/>
                  <a:gd name="connsiteX194" fmla="*/ 518018 w 1254839"/>
                  <a:gd name="connsiteY194" fmla="*/ 438597 h 1276500"/>
                  <a:gd name="connsiteX195" fmla="*/ 549823 w 1254839"/>
                  <a:gd name="connsiteY195" fmla="*/ 441248 h 1276500"/>
                  <a:gd name="connsiteX196" fmla="*/ 586929 w 1254839"/>
                  <a:gd name="connsiteY196" fmla="*/ 443898 h 1276500"/>
                  <a:gd name="connsiteX197" fmla="*/ 597531 w 1254839"/>
                  <a:gd name="connsiteY197" fmla="*/ 449199 h 1276500"/>
                  <a:gd name="connsiteX198" fmla="*/ 605482 w 1254839"/>
                  <a:gd name="connsiteY198" fmla="*/ 451849 h 1276500"/>
                  <a:gd name="connsiteX199" fmla="*/ 613434 w 1254839"/>
                  <a:gd name="connsiteY199" fmla="*/ 457150 h 1276500"/>
                  <a:gd name="connsiteX200" fmla="*/ 631987 w 1254839"/>
                  <a:gd name="connsiteY200" fmla="*/ 459801 h 1276500"/>
                  <a:gd name="connsiteX201" fmla="*/ 639938 w 1254839"/>
                  <a:gd name="connsiteY201" fmla="*/ 462451 h 1276500"/>
                  <a:gd name="connsiteX202" fmla="*/ 684995 w 1254839"/>
                  <a:gd name="connsiteY202" fmla="*/ 459801 h 1276500"/>
                  <a:gd name="connsiteX203" fmla="*/ 700898 w 1254839"/>
                  <a:gd name="connsiteY203" fmla="*/ 449199 h 1276500"/>
                  <a:gd name="connsiteX204" fmla="*/ 708849 w 1254839"/>
                  <a:gd name="connsiteY204" fmla="*/ 435947 h 1276500"/>
                  <a:gd name="connsiteX205" fmla="*/ 732703 w 1254839"/>
                  <a:gd name="connsiteY205" fmla="*/ 422695 h 1276500"/>
                  <a:gd name="connsiteX206" fmla="*/ 753907 w 1254839"/>
                  <a:gd name="connsiteY206" fmla="*/ 409442 h 1276500"/>
                  <a:gd name="connsiteX207" fmla="*/ 769809 w 1254839"/>
                  <a:gd name="connsiteY207" fmla="*/ 398841 h 1276500"/>
                  <a:gd name="connsiteX208" fmla="*/ 785712 w 1254839"/>
                  <a:gd name="connsiteY208" fmla="*/ 393540 h 1276500"/>
                  <a:gd name="connsiteX209" fmla="*/ 793663 w 1254839"/>
                  <a:gd name="connsiteY209" fmla="*/ 388239 h 1276500"/>
                  <a:gd name="connsiteX210" fmla="*/ 822818 w 1254839"/>
                  <a:gd name="connsiteY210" fmla="*/ 401491 h 1276500"/>
                  <a:gd name="connsiteX211" fmla="*/ 830769 w 1254839"/>
                  <a:gd name="connsiteY211" fmla="*/ 409442 h 1276500"/>
                  <a:gd name="connsiteX212" fmla="*/ 841371 w 1254839"/>
                  <a:gd name="connsiteY212" fmla="*/ 414743 h 1276500"/>
                  <a:gd name="connsiteX213" fmla="*/ 849322 w 1254839"/>
                  <a:gd name="connsiteY213" fmla="*/ 420044 h 1276500"/>
                  <a:gd name="connsiteX214" fmla="*/ 899681 w 1254839"/>
                  <a:gd name="connsiteY214" fmla="*/ 422695 h 1276500"/>
                  <a:gd name="connsiteX215" fmla="*/ 926185 w 1254839"/>
                  <a:gd name="connsiteY215" fmla="*/ 425345 h 1276500"/>
                  <a:gd name="connsiteX216" fmla="*/ 963291 w 1254839"/>
                  <a:gd name="connsiteY216" fmla="*/ 422695 h 1276500"/>
                  <a:gd name="connsiteX217" fmla="*/ 984495 w 1254839"/>
                  <a:gd name="connsiteY217" fmla="*/ 404142 h 1276500"/>
                  <a:gd name="connsiteX218" fmla="*/ 987145 w 1254839"/>
                  <a:gd name="connsiteY218" fmla="*/ 396190 h 1276500"/>
                  <a:gd name="connsiteX219" fmla="*/ 984495 w 1254839"/>
                  <a:gd name="connsiteY219" fmla="*/ 380288 h 1276500"/>
                  <a:gd name="connsiteX220" fmla="*/ 981844 w 1254839"/>
                  <a:gd name="connsiteY220" fmla="*/ 359084 h 1276500"/>
                  <a:gd name="connsiteX221" fmla="*/ 995096 w 1254839"/>
                  <a:gd name="connsiteY221" fmla="*/ 332580 h 1276500"/>
                  <a:gd name="connsiteX222" fmla="*/ 1010999 w 1254839"/>
                  <a:gd name="connsiteY222" fmla="*/ 321978 h 1276500"/>
                  <a:gd name="connsiteX223" fmla="*/ 1016300 w 1254839"/>
                  <a:gd name="connsiteY223" fmla="*/ 311376 h 1276500"/>
                  <a:gd name="connsiteX224" fmla="*/ 1013649 w 1254839"/>
                  <a:gd name="connsiteY224" fmla="*/ 282222 h 1276500"/>
                  <a:gd name="connsiteX225" fmla="*/ 1003048 w 1254839"/>
                  <a:gd name="connsiteY225" fmla="*/ 266319 h 1276500"/>
                  <a:gd name="connsiteX226" fmla="*/ 997747 w 1254839"/>
                  <a:gd name="connsiteY226" fmla="*/ 258368 h 1276500"/>
                  <a:gd name="connsiteX227" fmla="*/ 989795 w 1254839"/>
                  <a:gd name="connsiteY227" fmla="*/ 255717 h 1276500"/>
                  <a:gd name="connsiteX228" fmla="*/ 971242 w 1254839"/>
                  <a:gd name="connsiteY228" fmla="*/ 247766 h 1276500"/>
                  <a:gd name="connsiteX229" fmla="*/ 947388 w 1254839"/>
                  <a:gd name="connsiteY229" fmla="*/ 245115 h 1276500"/>
                  <a:gd name="connsiteX230" fmla="*/ 915583 w 1254839"/>
                  <a:gd name="connsiteY230" fmla="*/ 258368 h 1276500"/>
                  <a:gd name="connsiteX231" fmla="*/ 897030 w 1254839"/>
                  <a:gd name="connsiteY231" fmla="*/ 276921 h 1276500"/>
                  <a:gd name="connsiteX232" fmla="*/ 897030 w 1254839"/>
                  <a:gd name="connsiteY232" fmla="*/ 253067 h 1276500"/>
                  <a:gd name="connsiteX233" fmla="*/ 904982 w 1254839"/>
                  <a:gd name="connsiteY233" fmla="*/ 247766 h 1276500"/>
                  <a:gd name="connsiteX234" fmla="*/ 910282 w 1254839"/>
                  <a:gd name="connsiteY234" fmla="*/ 223912 h 1276500"/>
                  <a:gd name="connsiteX235" fmla="*/ 915583 w 1254839"/>
                  <a:gd name="connsiteY235" fmla="*/ 186806 h 1276500"/>
                  <a:gd name="connsiteX236" fmla="*/ 918234 w 1254839"/>
                  <a:gd name="connsiteY236" fmla="*/ 170903 h 1276500"/>
                  <a:gd name="connsiteX237" fmla="*/ 923535 w 1254839"/>
                  <a:gd name="connsiteY237" fmla="*/ 160302 h 1276500"/>
                  <a:gd name="connsiteX238" fmla="*/ 926185 w 1254839"/>
                  <a:gd name="connsiteY238" fmla="*/ 149700 h 1276500"/>
                  <a:gd name="connsiteX239" fmla="*/ 939437 w 1254839"/>
                  <a:gd name="connsiteY239" fmla="*/ 136448 h 1276500"/>
                  <a:gd name="connsiteX240" fmla="*/ 947388 w 1254839"/>
                  <a:gd name="connsiteY240" fmla="*/ 133797 h 1276500"/>
                  <a:gd name="connsiteX241" fmla="*/ 952689 w 1254839"/>
                  <a:gd name="connsiteY241" fmla="*/ 125846 h 1276500"/>
                  <a:gd name="connsiteX242" fmla="*/ 955340 w 1254839"/>
                  <a:gd name="connsiteY242" fmla="*/ 112594 h 1276500"/>
                  <a:gd name="connsiteX243" fmla="*/ 957990 w 1254839"/>
                  <a:gd name="connsiteY243" fmla="*/ 104642 h 1276500"/>
                  <a:gd name="connsiteX244" fmla="*/ 955340 w 1254839"/>
                  <a:gd name="connsiteY244" fmla="*/ 91390 h 1276500"/>
                  <a:gd name="connsiteX245" fmla="*/ 936787 w 1254839"/>
                  <a:gd name="connsiteY245" fmla="*/ 83439 h 1276500"/>
                  <a:gd name="connsiteX246" fmla="*/ 934136 w 1254839"/>
                  <a:gd name="connsiteY246" fmla="*/ 38382 h 1276500"/>
                  <a:gd name="connsiteX247" fmla="*/ 936787 w 1254839"/>
                  <a:gd name="connsiteY247" fmla="*/ 25129 h 1276500"/>
                  <a:gd name="connsiteX248" fmla="*/ 939437 w 1254839"/>
                  <a:gd name="connsiteY248" fmla="*/ 1275 h 127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</a:cxnLst>
                <a:rect l="l" t="t" r="r" b="b"/>
                <a:pathLst>
                  <a:path w="1254839" h="1276500">
                    <a:moveTo>
                      <a:pt x="939437" y="1275"/>
                    </a:moveTo>
                    <a:cubicBezTo>
                      <a:pt x="942971" y="-2259"/>
                      <a:pt x="951903" y="2521"/>
                      <a:pt x="957990" y="3926"/>
                    </a:cubicBezTo>
                    <a:cubicBezTo>
                      <a:pt x="963435" y="5183"/>
                      <a:pt x="968592" y="7460"/>
                      <a:pt x="973893" y="9227"/>
                    </a:cubicBezTo>
                    <a:cubicBezTo>
                      <a:pt x="976543" y="10110"/>
                      <a:pt x="979053" y="11765"/>
                      <a:pt x="981844" y="11877"/>
                    </a:cubicBezTo>
                    <a:lnTo>
                      <a:pt x="1048105" y="14528"/>
                    </a:lnTo>
                    <a:cubicBezTo>
                      <a:pt x="1053115" y="15780"/>
                      <a:pt x="1063268" y="17055"/>
                      <a:pt x="1066658" y="22479"/>
                    </a:cubicBezTo>
                    <a:cubicBezTo>
                      <a:pt x="1069619" y="27217"/>
                      <a:pt x="1071959" y="38382"/>
                      <a:pt x="1071959" y="38382"/>
                    </a:cubicBezTo>
                    <a:cubicBezTo>
                      <a:pt x="1073726" y="48984"/>
                      <a:pt x="1074928" y="59695"/>
                      <a:pt x="1077260" y="70187"/>
                    </a:cubicBezTo>
                    <a:cubicBezTo>
                      <a:pt x="1078472" y="75641"/>
                      <a:pt x="1081305" y="80645"/>
                      <a:pt x="1082561" y="86089"/>
                    </a:cubicBezTo>
                    <a:cubicBezTo>
                      <a:pt x="1083966" y="92176"/>
                      <a:pt x="1083806" y="98555"/>
                      <a:pt x="1085211" y="104642"/>
                    </a:cubicBezTo>
                    <a:cubicBezTo>
                      <a:pt x="1086467" y="110087"/>
                      <a:pt x="1085211" y="118778"/>
                      <a:pt x="1090512" y="120545"/>
                    </a:cubicBezTo>
                    <a:lnTo>
                      <a:pt x="1106415" y="125846"/>
                    </a:lnTo>
                    <a:cubicBezTo>
                      <a:pt x="1111198" y="125314"/>
                      <a:pt x="1132839" y="123987"/>
                      <a:pt x="1140870" y="120545"/>
                    </a:cubicBezTo>
                    <a:cubicBezTo>
                      <a:pt x="1143798" y="119290"/>
                      <a:pt x="1146056" y="116825"/>
                      <a:pt x="1148822" y="115244"/>
                    </a:cubicBezTo>
                    <a:cubicBezTo>
                      <a:pt x="1157995" y="110002"/>
                      <a:pt x="1158452" y="110267"/>
                      <a:pt x="1167375" y="107293"/>
                    </a:cubicBezTo>
                    <a:cubicBezTo>
                      <a:pt x="1173559" y="108176"/>
                      <a:pt x="1180340" y="107149"/>
                      <a:pt x="1185928" y="109943"/>
                    </a:cubicBezTo>
                    <a:cubicBezTo>
                      <a:pt x="1195754" y="114856"/>
                      <a:pt x="1194351" y="129205"/>
                      <a:pt x="1199180" y="136448"/>
                    </a:cubicBezTo>
                    <a:lnTo>
                      <a:pt x="1209782" y="152350"/>
                    </a:lnTo>
                    <a:cubicBezTo>
                      <a:pt x="1213528" y="171083"/>
                      <a:pt x="1211007" y="161326"/>
                      <a:pt x="1217733" y="181505"/>
                    </a:cubicBezTo>
                    <a:cubicBezTo>
                      <a:pt x="1218616" y="184155"/>
                      <a:pt x="1219134" y="186957"/>
                      <a:pt x="1220383" y="189456"/>
                    </a:cubicBezTo>
                    <a:cubicBezTo>
                      <a:pt x="1222150" y="192990"/>
                      <a:pt x="1224079" y="196447"/>
                      <a:pt x="1225684" y="200058"/>
                    </a:cubicBezTo>
                    <a:cubicBezTo>
                      <a:pt x="1227616" y="204406"/>
                      <a:pt x="1228857" y="209055"/>
                      <a:pt x="1230985" y="213310"/>
                    </a:cubicBezTo>
                    <a:cubicBezTo>
                      <a:pt x="1233289" y="217918"/>
                      <a:pt x="1236632" y="221954"/>
                      <a:pt x="1238936" y="226562"/>
                    </a:cubicBezTo>
                    <a:cubicBezTo>
                      <a:pt x="1251902" y="252495"/>
                      <a:pt x="1237258" y="229347"/>
                      <a:pt x="1249538" y="247766"/>
                    </a:cubicBezTo>
                    <a:cubicBezTo>
                      <a:pt x="1248655" y="263669"/>
                      <a:pt x="1249140" y="279707"/>
                      <a:pt x="1246888" y="295474"/>
                    </a:cubicBezTo>
                    <a:cubicBezTo>
                      <a:pt x="1245837" y="302828"/>
                      <a:pt x="1238219" y="304906"/>
                      <a:pt x="1233635" y="308726"/>
                    </a:cubicBezTo>
                    <a:cubicBezTo>
                      <a:pt x="1230756" y="311125"/>
                      <a:pt x="1228563" y="314277"/>
                      <a:pt x="1225684" y="316677"/>
                    </a:cubicBezTo>
                    <a:cubicBezTo>
                      <a:pt x="1203545" y="335127"/>
                      <a:pt x="1233011" y="306700"/>
                      <a:pt x="1209782" y="329929"/>
                    </a:cubicBezTo>
                    <a:cubicBezTo>
                      <a:pt x="1208898" y="332580"/>
                      <a:pt x="1207899" y="335194"/>
                      <a:pt x="1207131" y="337881"/>
                    </a:cubicBezTo>
                    <a:cubicBezTo>
                      <a:pt x="1205208" y="344611"/>
                      <a:pt x="1204555" y="350075"/>
                      <a:pt x="1201830" y="356434"/>
                    </a:cubicBezTo>
                    <a:cubicBezTo>
                      <a:pt x="1192009" y="379348"/>
                      <a:pt x="1200091" y="356347"/>
                      <a:pt x="1193879" y="374987"/>
                    </a:cubicBezTo>
                    <a:cubicBezTo>
                      <a:pt x="1195886" y="417144"/>
                      <a:pt x="1188399" y="417745"/>
                      <a:pt x="1201830" y="441248"/>
                    </a:cubicBezTo>
                    <a:cubicBezTo>
                      <a:pt x="1203410" y="444014"/>
                      <a:pt x="1204879" y="446947"/>
                      <a:pt x="1207131" y="449199"/>
                    </a:cubicBezTo>
                    <a:cubicBezTo>
                      <a:pt x="1209383" y="451451"/>
                      <a:pt x="1212432" y="452733"/>
                      <a:pt x="1215082" y="454500"/>
                    </a:cubicBezTo>
                    <a:cubicBezTo>
                      <a:pt x="1218616" y="459801"/>
                      <a:pt x="1225896" y="464035"/>
                      <a:pt x="1225684" y="470402"/>
                    </a:cubicBezTo>
                    <a:cubicBezTo>
                      <a:pt x="1224801" y="496906"/>
                      <a:pt x="1225121" y="523478"/>
                      <a:pt x="1223034" y="549915"/>
                    </a:cubicBezTo>
                    <a:cubicBezTo>
                      <a:pt x="1222461" y="557178"/>
                      <a:pt x="1219500" y="564051"/>
                      <a:pt x="1217733" y="571119"/>
                    </a:cubicBezTo>
                    <a:cubicBezTo>
                      <a:pt x="1213929" y="586333"/>
                      <a:pt x="1216433" y="578343"/>
                      <a:pt x="1209782" y="594973"/>
                    </a:cubicBezTo>
                    <a:cubicBezTo>
                      <a:pt x="1208898" y="613526"/>
                      <a:pt x="1208674" y="632122"/>
                      <a:pt x="1207131" y="650632"/>
                    </a:cubicBezTo>
                    <a:cubicBezTo>
                      <a:pt x="1206899" y="653416"/>
                      <a:pt x="1205462" y="655967"/>
                      <a:pt x="1204481" y="658583"/>
                    </a:cubicBezTo>
                    <a:cubicBezTo>
                      <a:pt x="1202811" y="663038"/>
                      <a:pt x="1200947" y="667418"/>
                      <a:pt x="1199180" y="671835"/>
                    </a:cubicBezTo>
                    <a:cubicBezTo>
                      <a:pt x="1199489" y="677699"/>
                      <a:pt x="1198301" y="716316"/>
                      <a:pt x="1204481" y="732795"/>
                    </a:cubicBezTo>
                    <a:cubicBezTo>
                      <a:pt x="1205868" y="736495"/>
                      <a:pt x="1208015" y="739863"/>
                      <a:pt x="1209782" y="743397"/>
                    </a:cubicBezTo>
                    <a:cubicBezTo>
                      <a:pt x="1215298" y="765465"/>
                      <a:pt x="1208581" y="743644"/>
                      <a:pt x="1217733" y="761950"/>
                    </a:cubicBezTo>
                    <a:cubicBezTo>
                      <a:pt x="1218982" y="764449"/>
                      <a:pt x="1218833" y="767577"/>
                      <a:pt x="1220383" y="769902"/>
                    </a:cubicBezTo>
                    <a:cubicBezTo>
                      <a:pt x="1222929" y="773721"/>
                      <a:pt x="1231725" y="781199"/>
                      <a:pt x="1236286" y="783154"/>
                    </a:cubicBezTo>
                    <a:cubicBezTo>
                      <a:pt x="1239634" y="784589"/>
                      <a:pt x="1243354" y="784921"/>
                      <a:pt x="1246888" y="785804"/>
                    </a:cubicBezTo>
                    <a:lnTo>
                      <a:pt x="1252188" y="801707"/>
                    </a:lnTo>
                    <a:lnTo>
                      <a:pt x="1254839" y="809658"/>
                    </a:lnTo>
                    <a:cubicBezTo>
                      <a:pt x="1253072" y="816726"/>
                      <a:pt x="1250804" y="823687"/>
                      <a:pt x="1249538" y="830862"/>
                    </a:cubicBezTo>
                    <a:cubicBezTo>
                      <a:pt x="1247773" y="840864"/>
                      <a:pt x="1247210" y="859717"/>
                      <a:pt x="1244237" y="870618"/>
                    </a:cubicBezTo>
                    <a:cubicBezTo>
                      <a:pt x="1242985" y="875208"/>
                      <a:pt x="1240703" y="879453"/>
                      <a:pt x="1238936" y="883870"/>
                    </a:cubicBezTo>
                    <a:cubicBezTo>
                      <a:pt x="1238053" y="918326"/>
                      <a:pt x="1237925" y="952809"/>
                      <a:pt x="1236286" y="987237"/>
                    </a:cubicBezTo>
                    <a:cubicBezTo>
                      <a:pt x="1236153" y="990028"/>
                      <a:pt x="1234992" y="992746"/>
                      <a:pt x="1233635" y="995188"/>
                    </a:cubicBezTo>
                    <a:cubicBezTo>
                      <a:pt x="1230541" y="1000757"/>
                      <a:pt x="1226568" y="1005790"/>
                      <a:pt x="1223034" y="1011091"/>
                    </a:cubicBezTo>
                    <a:cubicBezTo>
                      <a:pt x="1221267" y="1013741"/>
                      <a:pt x="1220383" y="1017275"/>
                      <a:pt x="1217733" y="1019042"/>
                    </a:cubicBezTo>
                    <a:cubicBezTo>
                      <a:pt x="1215083" y="1020809"/>
                      <a:pt x="1212578" y="1022818"/>
                      <a:pt x="1209782" y="1024343"/>
                    </a:cubicBezTo>
                    <a:cubicBezTo>
                      <a:pt x="1202845" y="1028127"/>
                      <a:pt x="1194166" y="1029357"/>
                      <a:pt x="1188578" y="1034945"/>
                    </a:cubicBezTo>
                    <a:cubicBezTo>
                      <a:pt x="1182715" y="1040808"/>
                      <a:pt x="1179017" y="1043466"/>
                      <a:pt x="1175326" y="1050848"/>
                    </a:cubicBezTo>
                    <a:cubicBezTo>
                      <a:pt x="1171276" y="1058947"/>
                      <a:pt x="1175445" y="1060526"/>
                      <a:pt x="1164724" y="1064100"/>
                    </a:cubicBezTo>
                    <a:cubicBezTo>
                      <a:pt x="1159626" y="1065799"/>
                      <a:pt x="1154123" y="1065867"/>
                      <a:pt x="1148822" y="1066750"/>
                    </a:cubicBezTo>
                    <a:cubicBezTo>
                      <a:pt x="1147055" y="1064100"/>
                      <a:pt x="1145918" y="1060897"/>
                      <a:pt x="1143521" y="1058799"/>
                    </a:cubicBezTo>
                    <a:cubicBezTo>
                      <a:pt x="1138726" y="1054604"/>
                      <a:pt x="1132715" y="1052019"/>
                      <a:pt x="1127618" y="1048197"/>
                    </a:cubicBezTo>
                    <a:lnTo>
                      <a:pt x="1117016" y="1040246"/>
                    </a:lnTo>
                    <a:cubicBezTo>
                      <a:pt x="1112386" y="1040825"/>
                      <a:pt x="1094982" y="1041591"/>
                      <a:pt x="1087862" y="1045547"/>
                    </a:cubicBezTo>
                    <a:cubicBezTo>
                      <a:pt x="1082293" y="1048641"/>
                      <a:pt x="1071959" y="1056148"/>
                      <a:pt x="1071959" y="1056148"/>
                    </a:cubicBezTo>
                    <a:cubicBezTo>
                      <a:pt x="1068410" y="1061471"/>
                      <a:pt x="1063191" y="1068589"/>
                      <a:pt x="1061357" y="1074702"/>
                    </a:cubicBezTo>
                    <a:cubicBezTo>
                      <a:pt x="1058300" y="1084892"/>
                      <a:pt x="1060379" y="1089909"/>
                      <a:pt x="1056056" y="1098555"/>
                    </a:cubicBezTo>
                    <a:cubicBezTo>
                      <a:pt x="1054631" y="1101404"/>
                      <a:pt x="1052522" y="1103856"/>
                      <a:pt x="1050755" y="1106507"/>
                    </a:cubicBezTo>
                    <a:cubicBezTo>
                      <a:pt x="1049872" y="1110041"/>
                      <a:pt x="1049105" y="1113606"/>
                      <a:pt x="1048105" y="1117108"/>
                    </a:cubicBezTo>
                    <a:cubicBezTo>
                      <a:pt x="1047338" y="1119795"/>
                      <a:pt x="1046133" y="1122349"/>
                      <a:pt x="1045455" y="1125060"/>
                    </a:cubicBezTo>
                    <a:cubicBezTo>
                      <a:pt x="1044362" y="1129430"/>
                      <a:pt x="1043688" y="1133895"/>
                      <a:pt x="1042804" y="1138312"/>
                    </a:cubicBezTo>
                    <a:cubicBezTo>
                      <a:pt x="1041441" y="1153307"/>
                      <a:pt x="1042800" y="1163060"/>
                      <a:pt x="1037503" y="1175418"/>
                    </a:cubicBezTo>
                    <a:cubicBezTo>
                      <a:pt x="1035946" y="1179050"/>
                      <a:pt x="1033758" y="1182388"/>
                      <a:pt x="1032202" y="1186020"/>
                    </a:cubicBezTo>
                    <a:cubicBezTo>
                      <a:pt x="1031102" y="1188588"/>
                      <a:pt x="1031267" y="1191766"/>
                      <a:pt x="1029552" y="1193971"/>
                    </a:cubicBezTo>
                    <a:cubicBezTo>
                      <a:pt x="1020939" y="1205045"/>
                      <a:pt x="1007785" y="1211568"/>
                      <a:pt x="1003048" y="1225776"/>
                    </a:cubicBezTo>
                    <a:cubicBezTo>
                      <a:pt x="1002164" y="1228427"/>
                      <a:pt x="1001754" y="1231286"/>
                      <a:pt x="1000397" y="1233728"/>
                    </a:cubicBezTo>
                    <a:cubicBezTo>
                      <a:pt x="994281" y="1244737"/>
                      <a:pt x="991969" y="1249868"/>
                      <a:pt x="981844" y="1254931"/>
                    </a:cubicBezTo>
                    <a:cubicBezTo>
                      <a:pt x="979345" y="1256181"/>
                      <a:pt x="976543" y="1256698"/>
                      <a:pt x="973893" y="1257582"/>
                    </a:cubicBezTo>
                    <a:cubicBezTo>
                      <a:pt x="972695" y="1261174"/>
                      <a:pt x="968669" y="1274499"/>
                      <a:pt x="965942" y="1276135"/>
                    </a:cubicBezTo>
                    <a:cubicBezTo>
                      <a:pt x="963546" y="1277573"/>
                      <a:pt x="960641" y="1274368"/>
                      <a:pt x="957990" y="1273484"/>
                    </a:cubicBezTo>
                    <a:cubicBezTo>
                      <a:pt x="951963" y="1267457"/>
                      <a:pt x="946339" y="1262583"/>
                      <a:pt x="942088" y="1254931"/>
                    </a:cubicBezTo>
                    <a:cubicBezTo>
                      <a:pt x="940444" y="1251971"/>
                      <a:pt x="935535" y="1238626"/>
                      <a:pt x="934136" y="1233728"/>
                    </a:cubicBezTo>
                    <a:cubicBezTo>
                      <a:pt x="933135" y="1230225"/>
                      <a:pt x="933506" y="1226157"/>
                      <a:pt x="931486" y="1223126"/>
                    </a:cubicBezTo>
                    <a:cubicBezTo>
                      <a:pt x="929719" y="1220476"/>
                      <a:pt x="926185" y="1219592"/>
                      <a:pt x="923535" y="1217825"/>
                    </a:cubicBezTo>
                    <a:cubicBezTo>
                      <a:pt x="915425" y="1193501"/>
                      <a:pt x="928982" y="1231371"/>
                      <a:pt x="912933" y="1199272"/>
                    </a:cubicBezTo>
                    <a:cubicBezTo>
                      <a:pt x="911304" y="1196014"/>
                      <a:pt x="911072" y="1192226"/>
                      <a:pt x="910282" y="1188670"/>
                    </a:cubicBezTo>
                    <a:cubicBezTo>
                      <a:pt x="906016" y="1169474"/>
                      <a:pt x="909719" y="1181679"/>
                      <a:pt x="904982" y="1167467"/>
                    </a:cubicBezTo>
                    <a:cubicBezTo>
                      <a:pt x="905865" y="1149797"/>
                      <a:pt x="906163" y="1132089"/>
                      <a:pt x="907632" y="1114458"/>
                    </a:cubicBezTo>
                    <a:cubicBezTo>
                      <a:pt x="907934" y="1110828"/>
                      <a:pt x="911045" y="1107418"/>
                      <a:pt x="910282" y="1103856"/>
                    </a:cubicBezTo>
                    <a:cubicBezTo>
                      <a:pt x="904881" y="1078649"/>
                      <a:pt x="905461" y="1081205"/>
                      <a:pt x="891729" y="1072051"/>
                    </a:cubicBezTo>
                    <a:cubicBezTo>
                      <a:pt x="880244" y="1072935"/>
                      <a:pt x="868714" y="1073356"/>
                      <a:pt x="857274" y="1074702"/>
                    </a:cubicBezTo>
                    <a:cubicBezTo>
                      <a:pt x="853656" y="1075128"/>
                      <a:pt x="850175" y="1078353"/>
                      <a:pt x="846672" y="1077352"/>
                    </a:cubicBezTo>
                    <a:cubicBezTo>
                      <a:pt x="843068" y="1076322"/>
                      <a:pt x="841160" y="1072247"/>
                      <a:pt x="838721" y="1069401"/>
                    </a:cubicBezTo>
                    <a:cubicBezTo>
                      <a:pt x="835846" y="1066047"/>
                      <a:pt x="832745" y="1062750"/>
                      <a:pt x="830769" y="1058799"/>
                    </a:cubicBezTo>
                    <a:cubicBezTo>
                      <a:pt x="826514" y="1050288"/>
                      <a:pt x="828085" y="1037573"/>
                      <a:pt x="820168" y="1032295"/>
                    </a:cubicBezTo>
                    <a:cubicBezTo>
                      <a:pt x="814867" y="1028761"/>
                      <a:pt x="810309" y="1023708"/>
                      <a:pt x="804265" y="1021693"/>
                    </a:cubicBezTo>
                    <a:cubicBezTo>
                      <a:pt x="801615" y="1020809"/>
                      <a:pt x="799024" y="1019720"/>
                      <a:pt x="796314" y="1019042"/>
                    </a:cubicBezTo>
                    <a:cubicBezTo>
                      <a:pt x="791944" y="1017949"/>
                      <a:pt x="787460" y="1017369"/>
                      <a:pt x="783062" y="1016392"/>
                    </a:cubicBezTo>
                    <a:cubicBezTo>
                      <a:pt x="779506" y="1015602"/>
                      <a:pt x="775994" y="1014625"/>
                      <a:pt x="772460" y="1013742"/>
                    </a:cubicBezTo>
                    <a:cubicBezTo>
                      <a:pt x="741778" y="1018124"/>
                      <a:pt x="738657" y="1015854"/>
                      <a:pt x="714150" y="1026994"/>
                    </a:cubicBezTo>
                    <a:cubicBezTo>
                      <a:pt x="711250" y="1028312"/>
                      <a:pt x="708965" y="1030715"/>
                      <a:pt x="706199" y="1032295"/>
                    </a:cubicBezTo>
                    <a:cubicBezTo>
                      <a:pt x="702769" y="1034255"/>
                      <a:pt x="699265" y="1036128"/>
                      <a:pt x="695597" y="1037595"/>
                    </a:cubicBezTo>
                    <a:cubicBezTo>
                      <a:pt x="690409" y="1039670"/>
                      <a:pt x="679695" y="1042896"/>
                      <a:pt x="679695" y="1042896"/>
                    </a:cubicBezTo>
                    <a:cubicBezTo>
                      <a:pt x="677044" y="1044663"/>
                      <a:pt x="674671" y="1046942"/>
                      <a:pt x="671743" y="1048197"/>
                    </a:cubicBezTo>
                    <a:cubicBezTo>
                      <a:pt x="652882" y="1056281"/>
                      <a:pt x="600727" y="1048221"/>
                      <a:pt x="600182" y="1048197"/>
                    </a:cubicBezTo>
                    <a:cubicBezTo>
                      <a:pt x="598415" y="1042896"/>
                      <a:pt x="597980" y="1036944"/>
                      <a:pt x="594881" y="1032295"/>
                    </a:cubicBezTo>
                    <a:cubicBezTo>
                      <a:pt x="591536" y="1027277"/>
                      <a:pt x="581371" y="1011393"/>
                      <a:pt x="576328" y="1005790"/>
                    </a:cubicBezTo>
                    <a:cubicBezTo>
                      <a:pt x="571313" y="1000218"/>
                      <a:pt x="560425" y="989888"/>
                      <a:pt x="560425" y="989888"/>
                    </a:cubicBezTo>
                    <a:cubicBezTo>
                      <a:pt x="556370" y="977720"/>
                      <a:pt x="559280" y="980202"/>
                      <a:pt x="541872" y="973985"/>
                    </a:cubicBezTo>
                    <a:cubicBezTo>
                      <a:pt x="535011" y="971535"/>
                      <a:pt x="520668" y="968684"/>
                      <a:pt x="520668" y="968684"/>
                    </a:cubicBezTo>
                    <a:cubicBezTo>
                      <a:pt x="511815" y="969274"/>
                      <a:pt x="470689" y="974364"/>
                      <a:pt x="457058" y="968684"/>
                    </a:cubicBezTo>
                    <a:cubicBezTo>
                      <a:pt x="452980" y="966985"/>
                      <a:pt x="452409" y="961017"/>
                      <a:pt x="449107" y="958082"/>
                    </a:cubicBezTo>
                    <a:cubicBezTo>
                      <a:pt x="444345" y="953850"/>
                      <a:pt x="437709" y="951986"/>
                      <a:pt x="433204" y="947481"/>
                    </a:cubicBezTo>
                    <a:lnTo>
                      <a:pt x="417302" y="931578"/>
                    </a:lnTo>
                    <a:cubicBezTo>
                      <a:pt x="414651" y="928927"/>
                      <a:pt x="412349" y="925876"/>
                      <a:pt x="409350" y="923627"/>
                    </a:cubicBezTo>
                    <a:cubicBezTo>
                      <a:pt x="405816" y="920976"/>
                      <a:pt x="401872" y="918799"/>
                      <a:pt x="398748" y="915675"/>
                    </a:cubicBezTo>
                    <a:cubicBezTo>
                      <a:pt x="395625" y="912552"/>
                      <a:pt x="393364" y="908668"/>
                      <a:pt x="390797" y="905074"/>
                    </a:cubicBezTo>
                    <a:cubicBezTo>
                      <a:pt x="388945" y="902482"/>
                      <a:pt x="387943" y="899161"/>
                      <a:pt x="385496" y="897122"/>
                    </a:cubicBezTo>
                    <a:cubicBezTo>
                      <a:pt x="382461" y="894593"/>
                      <a:pt x="378182" y="894013"/>
                      <a:pt x="374895" y="891822"/>
                    </a:cubicBezTo>
                    <a:cubicBezTo>
                      <a:pt x="370188" y="888684"/>
                      <a:pt x="366060" y="884754"/>
                      <a:pt x="361642" y="881220"/>
                    </a:cubicBezTo>
                    <a:cubicBezTo>
                      <a:pt x="271799" y="884428"/>
                      <a:pt x="309039" y="868325"/>
                      <a:pt x="274178" y="894472"/>
                    </a:cubicBezTo>
                    <a:cubicBezTo>
                      <a:pt x="271630" y="896383"/>
                      <a:pt x="268877" y="898006"/>
                      <a:pt x="266227" y="899773"/>
                    </a:cubicBezTo>
                    <a:cubicBezTo>
                      <a:pt x="258077" y="916073"/>
                      <a:pt x="263118" y="907088"/>
                      <a:pt x="250324" y="926277"/>
                    </a:cubicBezTo>
                    <a:cubicBezTo>
                      <a:pt x="246318" y="932285"/>
                      <a:pt x="239139" y="943550"/>
                      <a:pt x="234422" y="947481"/>
                    </a:cubicBezTo>
                    <a:cubicBezTo>
                      <a:pt x="228019" y="952817"/>
                      <a:pt x="213218" y="960733"/>
                      <a:pt x="213218" y="960733"/>
                    </a:cubicBezTo>
                    <a:cubicBezTo>
                      <a:pt x="211451" y="963383"/>
                      <a:pt x="210364" y="966645"/>
                      <a:pt x="207917" y="968684"/>
                    </a:cubicBezTo>
                    <a:cubicBezTo>
                      <a:pt x="200970" y="974473"/>
                      <a:pt x="188828" y="975579"/>
                      <a:pt x="181413" y="979286"/>
                    </a:cubicBezTo>
                    <a:lnTo>
                      <a:pt x="165510" y="987237"/>
                    </a:lnTo>
                    <a:cubicBezTo>
                      <a:pt x="158851" y="1007218"/>
                      <a:pt x="167833" y="982592"/>
                      <a:pt x="157559" y="1003140"/>
                    </a:cubicBezTo>
                    <a:cubicBezTo>
                      <a:pt x="155431" y="1007395"/>
                      <a:pt x="155113" y="1012586"/>
                      <a:pt x="152258" y="1016392"/>
                    </a:cubicBezTo>
                    <a:cubicBezTo>
                      <a:pt x="146414" y="1024183"/>
                      <a:pt x="136533" y="1025949"/>
                      <a:pt x="128404" y="1029644"/>
                    </a:cubicBezTo>
                    <a:cubicBezTo>
                      <a:pt x="101504" y="1041872"/>
                      <a:pt x="122978" y="1036547"/>
                      <a:pt x="85997" y="1040246"/>
                    </a:cubicBezTo>
                    <a:cubicBezTo>
                      <a:pt x="81580" y="1042013"/>
                      <a:pt x="77483" y="1045116"/>
                      <a:pt x="72745" y="1045547"/>
                    </a:cubicBezTo>
                    <a:cubicBezTo>
                      <a:pt x="60175" y="1046689"/>
                      <a:pt x="57475" y="1043318"/>
                      <a:pt x="48891" y="1037595"/>
                    </a:cubicBezTo>
                    <a:cubicBezTo>
                      <a:pt x="38570" y="1006635"/>
                      <a:pt x="50116" y="1036620"/>
                      <a:pt x="32988" y="1005790"/>
                    </a:cubicBezTo>
                    <a:cubicBezTo>
                      <a:pt x="31631" y="1003348"/>
                      <a:pt x="31438" y="1000407"/>
                      <a:pt x="30338" y="997839"/>
                    </a:cubicBezTo>
                    <a:cubicBezTo>
                      <a:pt x="28782" y="994207"/>
                      <a:pt x="26642" y="990848"/>
                      <a:pt x="25037" y="987237"/>
                    </a:cubicBezTo>
                    <a:cubicBezTo>
                      <a:pt x="23105" y="982889"/>
                      <a:pt x="21503" y="978402"/>
                      <a:pt x="19736" y="973985"/>
                    </a:cubicBezTo>
                    <a:cubicBezTo>
                      <a:pt x="20620" y="967801"/>
                      <a:pt x="19984" y="961199"/>
                      <a:pt x="22387" y="955432"/>
                    </a:cubicBezTo>
                    <a:cubicBezTo>
                      <a:pt x="26436" y="945715"/>
                      <a:pt x="35734" y="940120"/>
                      <a:pt x="43590" y="934228"/>
                    </a:cubicBezTo>
                    <a:cubicBezTo>
                      <a:pt x="47124" y="928044"/>
                      <a:pt x="51940" y="922432"/>
                      <a:pt x="54192" y="915675"/>
                    </a:cubicBezTo>
                    <a:cubicBezTo>
                      <a:pt x="62808" y="889827"/>
                      <a:pt x="47880" y="897458"/>
                      <a:pt x="64794" y="891822"/>
                    </a:cubicBezTo>
                    <a:cubicBezTo>
                      <a:pt x="67444" y="889171"/>
                      <a:pt x="70345" y="886750"/>
                      <a:pt x="72745" y="883870"/>
                    </a:cubicBezTo>
                    <a:cubicBezTo>
                      <a:pt x="74784" y="881423"/>
                      <a:pt x="75559" y="877909"/>
                      <a:pt x="78046" y="875919"/>
                    </a:cubicBezTo>
                    <a:cubicBezTo>
                      <a:pt x="80228" y="874174"/>
                      <a:pt x="83347" y="874152"/>
                      <a:pt x="85997" y="873268"/>
                    </a:cubicBezTo>
                    <a:cubicBezTo>
                      <a:pt x="87764" y="869734"/>
                      <a:pt x="88504" y="865461"/>
                      <a:pt x="91298" y="862667"/>
                    </a:cubicBezTo>
                    <a:cubicBezTo>
                      <a:pt x="95803" y="858162"/>
                      <a:pt x="101900" y="855599"/>
                      <a:pt x="107201" y="852065"/>
                    </a:cubicBezTo>
                    <a:cubicBezTo>
                      <a:pt x="109851" y="850298"/>
                      <a:pt x="112900" y="849016"/>
                      <a:pt x="115152" y="846764"/>
                    </a:cubicBezTo>
                    <a:cubicBezTo>
                      <a:pt x="125356" y="836560"/>
                      <a:pt x="119984" y="840892"/>
                      <a:pt x="131055" y="833512"/>
                    </a:cubicBezTo>
                    <a:cubicBezTo>
                      <a:pt x="131938" y="830862"/>
                      <a:pt x="132155" y="827886"/>
                      <a:pt x="133705" y="825561"/>
                    </a:cubicBezTo>
                    <a:cubicBezTo>
                      <a:pt x="146942" y="805703"/>
                      <a:pt x="138003" y="828566"/>
                      <a:pt x="144307" y="809658"/>
                    </a:cubicBezTo>
                    <a:cubicBezTo>
                      <a:pt x="139006" y="806124"/>
                      <a:pt x="134404" y="801199"/>
                      <a:pt x="128404" y="799056"/>
                    </a:cubicBezTo>
                    <a:cubicBezTo>
                      <a:pt x="121696" y="796660"/>
                      <a:pt x="114209" y="797680"/>
                      <a:pt x="107201" y="796406"/>
                    </a:cubicBezTo>
                    <a:cubicBezTo>
                      <a:pt x="104452" y="795906"/>
                      <a:pt x="101900" y="794639"/>
                      <a:pt x="99249" y="793755"/>
                    </a:cubicBezTo>
                    <a:cubicBezTo>
                      <a:pt x="91298" y="795522"/>
                      <a:pt x="83524" y="798548"/>
                      <a:pt x="75395" y="799056"/>
                    </a:cubicBezTo>
                    <a:cubicBezTo>
                      <a:pt x="63090" y="799825"/>
                      <a:pt x="56004" y="796684"/>
                      <a:pt x="46241" y="791105"/>
                    </a:cubicBezTo>
                    <a:cubicBezTo>
                      <a:pt x="43475" y="789524"/>
                      <a:pt x="40686" y="787902"/>
                      <a:pt x="38289" y="785804"/>
                    </a:cubicBezTo>
                    <a:cubicBezTo>
                      <a:pt x="33588" y="781690"/>
                      <a:pt x="29454" y="776969"/>
                      <a:pt x="25037" y="772552"/>
                    </a:cubicBezTo>
                    <a:cubicBezTo>
                      <a:pt x="25921" y="764601"/>
                      <a:pt x="27688" y="756698"/>
                      <a:pt x="27688" y="748698"/>
                    </a:cubicBezTo>
                    <a:cubicBezTo>
                      <a:pt x="27688" y="733334"/>
                      <a:pt x="26136" y="735085"/>
                      <a:pt x="19736" y="724844"/>
                    </a:cubicBezTo>
                    <a:cubicBezTo>
                      <a:pt x="8758" y="707279"/>
                      <a:pt x="16227" y="716034"/>
                      <a:pt x="3834" y="703641"/>
                    </a:cubicBezTo>
                    <a:cubicBezTo>
                      <a:pt x="-2144" y="685708"/>
                      <a:pt x="-333" y="694570"/>
                      <a:pt x="3834" y="661234"/>
                    </a:cubicBezTo>
                    <a:cubicBezTo>
                      <a:pt x="4181" y="658462"/>
                      <a:pt x="4739" y="655464"/>
                      <a:pt x="6484" y="653282"/>
                    </a:cubicBezTo>
                    <a:cubicBezTo>
                      <a:pt x="8474" y="650795"/>
                      <a:pt x="11785" y="649749"/>
                      <a:pt x="14435" y="647982"/>
                    </a:cubicBezTo>
                    <a:cubicBezTo>
                      <a:pt x="16980" y="643740"/>
                      <a:pt x="25788" y="629829"/>
                      <a:pt x="27688" y="624128"/>
                    </a:cubicBezTo>
                    <a:cubicBezTo>
                      <a:pt x="29113" y="619854"/>
                      <a:pt x="28756" y="615093"/>
                      <a:pt x="30338" y="610875"/>
                    </a:cubicBezTo>
                    <a:cubicBezTo>
                      <a:pt x="32357" y="605491"/>
                      <a:pt x="38038" y="599474"/>
                      <a:pt x="43590" y="597623"/>
                    </a:cubicBezTo>
                    <a:cubicBezTo>
                      <a:pt x="48688" y="595924"/>
                      <a:pt x="54192" y="595856"/>
                      <a:pt x="59493" y="594973"/>
                    </a:cubicBezTo>
                    <a:cubicBezTo>
                      <a:pt x="80696" y="595856"/>
                      <a:pt x="102080" y="594723"/>
                      <a:pt x="123103" y="597623"/>
                    </a:cubicBezTo>
                    <a:cubicBezTo>
                      <a:pt x="128206" y="598327"/>
                      <a:pt x="131747" y="603271"/>
                      <a:pt x="136355" y="605575"/>
                    </a:cubicBezTo>
                    <a:cubicBezTo>
                      <a:pt x="138854" y="606825"/>
                      <a:pt x="141656" y="607342"/>
                      <a:pt x="144307" y="608225"/>
                    </a:cubicBezTo>
                    <a:cubicBezTo>
                      <a:pt x="146957" y="609992"/>
                      <a:pt x="149409" y="612101"/>
                      <a:pt x="152258" y="613526"/>
                    </a:cubicBezTo>
                    <a:cubicBezTo>
                      <a:pt x="156057" y="615425"/>
                      <a:pt x="167419" y="617979"/>
                      <a:pt x="170811" y="618827"/>
                    </a:cubicBezTo>
                    <a:cubicBezTo>
                      <a:pt x="185830" y="614410"/>
                      <a:pt x="201720" y="612277"/>
                      <a:pt x="215868" y="605575"/>
                    </a:cubicBezTo>
                    <a:cubicBezTo>
                      <a:pt x="219439" y="603884"/>
                      <a:pt x="219612" y="598605"/>
                      <a:pt x="221169" y="594973"/>
                    </a:cubicBezTo>
                    <a:cubicBezTo>
                      <a:pt x="225250" y="585452"/>
                      <a:pt x="222803" y="581515"/>
                      <a:pt x="234422" y="573769"/>
                    </a:cubicBezTo>
                    <a:cubicBezTo>
                      <a:pt x="238170" y="571270"/>
                      <a:pt x="243328" y="572304"/>
                      <a:pt x="247674" y="571119"/>
                    </a:cubicBezTo>
                    <a:cubicBezTo>
                      <a:pt x="253065" y="569649"/>
                      <a:pt x="258275" y="567585"/>
                      <a:pt x="263576" y="565818"/>
                    </a:cubicBezTo>
                    <a:cubicBezTo>
                      <a:pt x="267101" y="555245"/>
                      <a:pt x="268146" y="551378"/>
                      <a:pt x="274178" y="539314"/>
                    </a:cubicBezTo>
                    <a:cubicBezTo>
                      <a:pt x="275603" y="536465"/>
                      <a:pt x="276828" y="533129"/>
                      <a:pt x="279479" y="531362"/>
                    </a:cubicBezTo>
                    <a:cubicBezTo>
                      <a:pt x="282510" y="529341"/>
                      <a:pt x="286578" y="529713"/>
                      <a:pt x="290081" y="528712"/>
                    </a:cubicBezTo>
                    <a:cubicBezTo>
                      <a:pt x="292767" y="527945"/>
                      <a:pt x="295382" y="526945"/>
                      <a:pt x="298032" y="526062"/>
                    </a:cubicBezTo>
                    <a:cubicBezTo>
                      <a:pt x="302449" y="522528"/>
                      <a:pt x="307284" y="519460"/>
                      <a:pt x="311284" y="515460"/>
                    </a:cubicBezTo>
                    <a:cubicBezTo>
                      <a:pt x="317174" y="509569"/>
                      <a:pt x="315111" y="504564"/>
                      <a:pt x="324536" y="502208"/>
                    </a:cubicBezTo>
                    <a:cubicBezTo>
                      <a:pt x="332297" y="500268"/>
                      <a:pt x="340470" y="500688"/>
                      <a:pt x="348390" y="499557"/>
                    </a:cubicBezTo>
                    <a:cubicBezTo>
                      <a:pt x="362231" y="497580"/>
                      <a:pt x="367873" y="494601"/>
                      <a:pt x="382846" y="491606"/>
                    </a:cubicBezTo>
                    <a:cubicBezTo>
                      <a:pt x="396674" y="488840"/>
                      <a:pt x="399948" y="488556"/>
                      <a:pt x="414651" y="483655"/>
                    </a:cubicBezTo>
                    <a:cubicBezTo>
                      <a:pt x="420631" y="481662"/>
                      <a:pt x="432733" y="476516"/>
                      <a:pt x="438505" y="473053"/>
                    </a:cubicBezTo>
                    <a:cubicBezTo>
                      <a:pt x="461289" y="459383"/>
                      <a:pt x="446366" y="465131"/>
                      <a:pt x="462359" y="459801"/>
                    </a:cubicBezTo>
                    <a:cubicBezTo>
                      <a:pt x="465009" y="458034"/>
                      <a:pt x="467382" y="455755"/>
                      <a:pt x="470310" y="454500"/>
                    </a:cubicBezTo>
                    <a:cubicBezTo>
                      <a:pt x="473658" y="453065"/>
                      <a:pt x="477409" y="452850"/>
                      <a:pt x="480912" y="451849"/>
                    </a:cubicBezTo>
                    <a:cubicBezTo>
                      <a:pt x="483598" y="451082"/>
                      <a:pt x="486247" y="450180"/>
                      <a:pt x="488863" y="449199"/>
                    </a:cubicBezTo>
                    <a:cubicBezTo>
                      <a:pt x="493318" y="447529"/>
                      <a:pt x="497644" y="445524"/>
                      <a:pt x="502115" y="443898"/>
                    </a:cubicBezTo>
                    <a:cubicBezTo>
                      <a:pt x="507366" y="441988"/>
                      <a:pt x="518018" y="438597"/>
                      <a:pt x="518018" y="438597"/>
                    </a:cubicBezTo>
                    <a:lnTo>
                      <a:pt x="549823" y="441248"/>
                    </a:lnTo>
                    <a:cubicBezTo>
                      <a:pt x="562187" y="442199"/>
                      <a:pt x="574698" y="441860"/>
                      <a:pt x="586929" y="443898"/>
                    </a:cubicBezTo>
                    <a:cubicBezTo>
                      <a:pt x="590826" y="444548"/>
                      <a:pt x="593899" y="447643"/>
                      <a:pt x="597531" y="449199"/>
                    </a:cubicBezTo>
                    <a:cubicBezTo>
                      <a:pt x="600099" y="450299"/>
                      <a:pt x="602832" y="450966"/>
                      <a:pt x="605482" y="451849"/>
                    </a:cubicBezTo>
                    <a:cubicBezTo>
                      <a:pt x="608133" y="453616"/>
                      <a:pt x="610383" y="456235"/>
                      <a:pt x="613434" y="457150"/>
                    </a:cubicBezTo>
                    <a:cubicBezTo>
                      <a:pt x="619418" y="458945"/>
                      <a:pt x="625861" y="458576"/>
                      <a:pt x="631987" y="459801"/>
                    </a:cubicBezTo>
                    <a:cubicBezTo>
                      <a:pt x="634726" y="460349"/>
                      <a:pt x="637288" y="461568"/>
                      <a:pt x="639938" y="462451"/>
                    </a:cubicBezTo>
                    <a:cubicBezTo>
                      <a:pt x="654957" y="461568"/>
                      <a:pt x="670025" y="461298"/>
                      <a:pt x="684995" y="459801"/>
                    </a:cubicBezTo>
                    <a:cubicBezTo>
                      <a:pt x="692325" y="459068"/>
                      <a:pt x="696575" y="454963"/>
                      <a:pt x="700898" y="449199"/>
                    </a:cubicBezTo>
                    <a:cubicBezTo>
                      <a:pt x="703989" y="445078"/>
                      <a:pt x="705206" y="439590"/>
                      <a:pt x="708849" y="435947"/>
                    </a:cubicBezTo>
                    <a:cubicBezTo>
                      <a:pt x="721765" y="423031"/>
                      <a:pt x="721037" y="427695"/>
                      <a:pt x="732703" y="422695"/>
                    </a:cubicBezTo>
                    <a:cubicBezTo>
                      <a:pt x="745695" y="417127"/>
                      <a:pt x="741890" y="417854"/>
                      <a:pt x="753907" y="409442"/>
                    </a:cubicBezTo>
                    <a:cubicBezTo>
                      <a:pt x="759126" y="405789"/>
                      <a:pt x="763765" y="400856"/>
                      <a:pt x="769809" y="398841"/>
                    </a:cubicBezTo>
                    <a:lnTo>
                      <a:pt x="785712" y="393540"/>
                    </a:lnTo>
                    <a:cubicBezTo>
                      <a:pt x="788362" y="391773"/>
                      <a:pt x="790502" y="388634"/>
                      <a:pt x="793663" y="388239"/>
                    </a:cubicBezTo>
                    <a:cubicBezTo>
                      <a:pt x="803412" y="387020"/>
                      <a:pt x="816956" y="395629"/>
                      <a:pt x="822818" y="401491"/>
                    </a:cubicBezTo>
                    <a:cubicBezTo>
                      <a:pt x="825468" y="404141"/>
                      <a:pt x="827719" y="407263"/>
                      <a:pt x="830769" y="409442"/>
                    </a:cubicBezTo>
                    <a:cubicBezTo>
                      <a:pt x="833984" y="411739"/>
                      <a:pt x="837940" y="412783"/>
                      <a:pt x="841371" y="414743"/>
                    </a:cubicBezTo>
                    <a:cubicBezTo>
                      <a:pt x="844137" y="416323"/>
                      <a:pt x="846166" y="419614"/>
                      <a:pt x="849322" y="420044"/>
                    </a:cubicBezTo>
                    <a:cubicBezTo>
                      <a:pt x="865977" y="422315"/>
                      <a:pt x="882911" y="421538"/>
                      <a:pt x="899681" y="422695"/>
                    </a:cubicBezTo>
                    <a:cubicBezTo>
                      <a:pt x="908539" y="423306"/>
                      <a:pt x="917350" y="424462"/>
                      <a:pt x="926185" y="425345"/>
                    </a:cubicBezTo>
                    <a:cubicBezTo>
                      <a:pt x="938554" y="424462"/>
                      <a:pt x="951299" y="425851"/>
                      <a:pt x="963291" y="422695"/>
                    </a:cubicBezTo>
                    <a:cubicBezTo>
                      <a:pt x="967680" y="421540"/>
                      <a:pt x="980355" y="408282"/>
                      <a:pt x="984495" y="404142"/>
                    </a:cubicBezTo>
                    <a:cubicBezTo>
                      <a:pt x="985378" y="401491"/>
                      <a:pt x="987145" y="398984"/>
                      <a:pt x="987145" y="396190"/>
                    </a:cubicBezTo>
                    <a:cubicBezTo>
                      <a:pt x="987145" y="390816"/>
                      <a:pt x="985255" y="385608"/>
                      <a:pt x="984495" y="380288"/>
                    </a:cubicBezTo>
                    <a:cubicBezTo>
                      <a:pt x="983488" y="373237"/>
                      <a:pt x="982728" y="366152"/>
                      <a:pt x="981844" y="359084"/>
                    </a:cubicBezTo>
                    <a:cubicBezTo>
                      <a:pt x="986261" y="350249"/>
                      <a:pt x="988993" y="340347"/>
                      <a:pt x="995096" y="332580"/>
                    </a:cubicBezTo>
                    <a:cubicBezTo>
                      <a:pt x="999032" y="327570"/>
                      <a:pt x="1010999" y="321978"/>
                      <a:pt x="1010999" y="321978"/>
                    </a:cubicBezTo>
                    <a:cubicBezTo>
                      <a:pt x="1012766" y="318444"/>
                      <a:pt x="1016037" y="315318"/>
                      <a:pt x="1016300" y="311376"/>
                    </a:cubicBezTo>
                    <a:cubicBezTo>
                      <a:pt x="1016949" y="301640"/>
                      <a:pt x="1015029" y="291882"/>
                      <a:pt x="1013649" y="282222"/>
                    </a:cubicBezTo>
                    <a:cubicBezTo>
                      <a:pt x="1012203" y="272101"/>
                      <a:pt x="1009770" y="274385"/>
                      <a:pt x="1003048" y="266319"/>
                    </a:cubicBezTo>
                    <a:cubicBezTo>
                      <a:pt x="1001009" y="263872"/>
                      <a:pt x="1000234" y="260358"/>
                      <a:pt x="997747" y="258368"/>
                    </a:cubicBezTo>
                    <a:cubicBezTo>
                      <a:pt x="995565" y="256623"/>
                      <a:pt x="992363" y="256818"/>
                      <a:pt x="989795" y="255717"/>
                    </a:cubicBezTo>
                    <a:cubicBezTo>
                      <a:pt x="983644" y="253081"/>
                      <a:pt x="978028" y="248897"/>
                      <a:pt x="971242" y="247766"/>
                    </a:cubicBezTo>
                    <a:cubicBezTo>
                      <a:pt x="963351" y="246451"/>
                      <a:pt x="955339" y="245999"/>
                      <a:pt x="947388" y="245115"/>
                    </a:cubicBezTo>
                    <a:cubicBezTo>
                      <a:pt x="943615" y="246373"/>
                      <a:pt x="921728" y="251345"/>
                      <a:pt x="915583" y="258368"/>
                    </a:cubicBezTo>
                    <a:cubicBezTo>
                      <a:pt x="898070" y="278382"/>
                      <a:pt x="913377" y="271471"/>
                      <a:pt x="897030" y="276921"/>
                    </a:cubicBezTo>
                    <a:cubicBezTo>
                      <a:pt x="893974" y="267752"/>
                      <a:pt x="891433" y="264260"/>
                      <a:pt x="897030" y="253067"/>
                    </a:cubicBezTo>
                    <a:cubicBezTo>
                      <a:pt x="898455" y="250218"/>
                      <a:pt x="902331" y="249533"/>
                      <a:pt x="904982" y="247766"/>
                    </a:cubicBezTo>
                    <a:cubicBezTo>
                      <a:pt x="909038" y="235597"/>
                      <a:pt x="907737" y="240877"/>
                      <a:pt x="910282" y="223912"/>
                    </a:cubicBezTo>
                    <a:cubicBezTo>
                      <a:pt x="912135" y="211556"/>
                      <a:pt x="913729" y="199162"/>
                      <a:pt x="915583" y="186806"/>
                    </a:cubicBezTo>
                    <a:cubicBezTo>
                      <a:pt x="916380" y="181491"/>
                      <a:pt x="916690" y="176050"/>
                      <a:pt x="918234" y="170903"/>
                    </a:cubicBezTo>
                    <a:cubicBezTo>
                      <a:pt x="919369" y="167119"/>
                      <a:pt x="921768" y="163836"/>
                      <a:pt x="923535" y="160302"/>
                    </a:cubicBezTo>
                    <a:cubicBezTo>
                      <a:pt x="924418" y="156768"/>
                      <a:pt x="924750" y="153048"/>
                      <a:pt x="926185" y="149700"/>
                    </a:cubicBezTo>
                    <a:cubicBezTo>
                      <a:pt x="929077" y="142952"/>
                      <a:pt x="933011" y="139661"/>
                      <a:pt x="939437" y="136448"/>
                    </a:cubicBezTo>
                    <a:cubicBezTo>
                      <a:pt x="941936" y="135199"/>
                      <a:pt x="944738" y="134681"/>
                      <a:pt x="947388" y="133797"/>
                    </a:cubicBezTo>
                    <a:cubicBezTo>
                      <a:pt x="949155" y="131147"/>
                      <a:pt x="951570" y="128829"/>
                      <a:pt x="952689" y="125846"/>
                    </a:cubicBezTo>
                    <a:cubicBezTo>
                      <a:pt x="954271" y="121628"/>
                      <a:pt x="954247" y="116964"/>
                      <a:pt x="955340" y="112594"/>
                    </a:cubicBezTo>
                    <a:cubicBezTo>
                      <a:pt x="956018" y="109883"/>
                      <a:pt x="957107" y="107293"/>
                      <a:pt x="957990" y="104642"/>
                    </a:cubicBezTo>
                    <a:cubicBezTo>
                      <a:pt x="957107" y="100225"/>
                      <a:pt x="957958" y="95056"/>
                      <a:pt x="955340" y="91390"/>
                    </a:cubicBezTo>
                    <a:cubicBezTo>
                      <a:pt x="953293" y="88524"/>
                      <a:pt x="940671" y="84734"/>
                      <a:pt x="936787" y="83439"/>
                    </a:cubicBezTo>
                    <a:cubicBezTo>
                      <a:pt x="924910" y="65624"/>
                      <a:pt x="930082" y="76899"/>
                      <a:pt x="934136" y="38382"/>
                    </a:cubicBezTo>
                    <a:cubicBezTo>
                      <a:pt x="934608" y="33902"/>
                      <a:pt x="935694" y="29500"/>
                      <a:pt x="936787" y="25129"/>
                    </a:cubicBezTo>
                    <a:cubicBezTo>
                      <a:pt x="937465" y="22419"/>
                      <a:pt x="935903" y="4809"/>
                      <a:pt x="939437" y="1275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23" name="Forma libre 22"/>
              <p:cNvSpPr/>
              <p:nvPr/>
            </p:nvSpPr>
            <p:spPr>
              <a:xfrm>
                <a:off x="2294971" y="5186264"/>
                <a:ext cx="962802" cy="1527972"/>
              </a:xfrm>
              <a:custGeom>
                <a:avLst/>
                <a:gdLst>
                  <a:gd name="connsiteX0" fmla="*/ 422947 w 962802"/>
                  <a:gd name="connsiteY0" fmla="*/ 0 h 1527972"/>
                  <a:gd name="connsiteX1" fmla="*/ 437839 w 962802"/>
                  <a:gd name="connsiteY1" fmla="*/ 2979 h 1527972"/>
                  <a:gd name="connsiteX2" fmla="*/ 446775 w 962802"/>
                  <a:gd name="connsiteY2" fmla="*/ 5957 h 1527972"/>
                  <a:gd name="connsiteX3" fmla="*/ 452732 w 962802"/>
                  <a:gd name="connsiteY3" fmla="*/ 17871 h 1527972"/>
                  <a:gd name="connsiteX4" fmla="*/ 473582 w 962802"/>
                  <a:gd name="connsiteY4" fmla="*/ 44678 h 1527972"/>
                  <a:gd name="connsiteX5" fmla="*/ 482517 w 962802"/>
                  <a:gd name="connsiteY5" fmla="*/ 50635 h 1527972"/>
                  <a:gd name="connsiteX6" fmla="*/ 485496 w 962802"/>
                  <a:gd name="connsiteY6" fmla="*/ 59570 h 1527972"/>
                  <a:gd name="connsiteX7" fmla="*/ 488474 w 962802"/>
                  <a:gd name="connsiteY7" fmla="*/ 83398 h 1527972"/>
                  <a:gd name="connsiteX8" fmla="*/ 497410 w 962802"/>
                  <a:gd name="connsiteY8" fmla="*/ 95312 h 1527972"/>
                  <a:gd name="connsiteX9" fmla="*/ 500388 w 962802"/>
                  <a:gd name="connsiteY9" fmla="*/ 104248 h 1527972"/>
                  <a:gd name="connsiteX10" fmla="*/ 506345 w 962802"/>
                  <a:gd name="connsiteY10" fmla="*/ 137011 h 1527972"/>
                  <a:gd name="connsiteX11" fmla="*/ 515281 w 962802"/>
                  <a:gd name="connsiteY11" fmla="*/ 148925 h 1527972"/>
                  <a:gd name="connsiteX12" fmla="*/ 521238 w 962802"/>
                  <a:gd name="connsiteY12" fmla="*/ 157861 h 1527972"/>
                  <a:gd name="connsiteX13" fmla="*/ 530173 w 962802"/>
                  <a:gd name="connsiteY13" fmla="*/ 178710 h 1527972"/>
                  <a:gd name="connsiteX14" fmla="*/ 539109 w 962802"/>
                  <a:gd name="connsiteY14" fmla="*/ 184667 h 1527972"/>
                  <a:gd name="connsiteX15" fmla="*/ 589743 w 962802"/>
                  <a:gd name="connsiteY15" fmla="*/ 193603 h 1527972"/>
                  <a:gd name="connsiteX16" fmla="*/ 646335 w 962802"/>
                  <a:gd name="connsiteY16" fmla="*/ 202538 h 1527972"/>
                  <a:gd name="connsiteX17" fmla="*/ 658249 w 962802"/>
                  <a:gd name="connsiteY17" fmla="*/ 208495 h 1527972"/>
                  <a:gd name="connsiteX18" fmla="*/ 667184 w 962802"/>
                  <a:gd name="connsiteY18" fmla="*/ 217431 h 1527972"/>
                  <a:gd name="connsiteX19" fmla="*/ 676120 w 962802"/>
                  <a:gd name="connsiteY19" fmla="*/ 214452 h 1527972"/>
                  <a:gd name="connsiteX20" fmla="*/ 679098 w 962802"/>
                  <a:gd name="connsiteY20" fmla="*/ 196581 h 1527972"/>
                  <a:gd name="connsiteX21" fmla="*/ 688034 w 962802"/>
                  <a:gd name="connsiteY21" fmla="*/ 190624 h 1527972"/>
                  <a:gd name="connsiteX22" fmla="*/ 714840 w 962802"/>
                  <a:gd name="connsiteY22" fmla="*/ 178710 h 1527972"/>
                  <a:gd name="connsiteX23" fmla="*/ 750582 w 962802"/>
                  <a:gd name="connsiteY23" fmla="*/ 181689 h 1527972"/>
                  <a:gd name="connsiteX24" fmla="*/ 768453 w 962802"/>
                  <a:gd name="connsiteY24" fmla="*/ 187646 h 1527972"/>
                  <a:gd name="connsiteX25" fmla="*/ 783346 w 962802"/>
                  <a:gd name="connsiteY25" fmla="*/ 184667 h 1527972"/>
                  <a:gd name="connsiteX26" fmla="*/ 801217 w 962802"/>
                  <a:gd name="connsiteY26" fmla="*/ 178710 h 1527972"/>
                  <a:gd name="connsiteX27" fmla="*/ 810152 w 962802"/>
                  <a:gd name="connsiteY27" fmla="*/ 175732 h 1527972"/>
                  <a:gd name="connsiteX28" fmla="*/ 831002 w 962802"/>
                  <a:gd name="connsiteY28" fmla="*/ 172753 h 1527972"/>
                  <a:gd name="connsiteX29" fmla="*/ 962056 w 962802"/>
                  <a:gd name="connsiteY29" fmla="*/ 175732 h 1527972"/>
                  <a:gd name="connsiteX30" fmla="*/ 953120 w 962802"/>
                  <a:gd name="connsiteY30" fmla="*/ 181689 h 1527972"/>
                  <a:gd name="connsiteX31" fmla="*/ 938228 w 962802"/>
                  <a:gd name="connsiteY31" fmla="*/ 205517 h 1527972"/>
                  <a:gd name="connsiteX32" fmla="*/ 935249 w 962802"/>
                  <a:gd name="connsiteY32" fmla="*/ 214452 h 1527972"/>
                  <a:gd name="connsiteX33" fmla="*/ 932271 w 962802"/>
                  <a:gd name="connsiteY33" fmla="*/ 238280 h 1527972"/>
                  <a:gd name="connsiteX34" fmla="*/ 929292 w 962802"/>
                  <a:gd name="connsiteY34" fmla="*/ 297851 h 1527972"/>
                  <a:gd name="connsiteX35" fmla="*/ 914400 w 962802"/>
                  <a:gd name="connsiteY35" fmla="*/ 324657 h 1527972"/>
                  <a:gd name="connsiteX36" fmla="*/ 911421 w 962802"/>
                  <a:gd name="connsiteY36" fmla="*/ 333593 h 1527972"/>
                  <a:gd name="connsiteX37" fmla="*/ 914400 w 962802"/>
                  <a:gd name="connsiteY37" fmla="*/ 342528 h 1527972"/>
                  <a:gd name="connsiteX38" fmla="*/ 917378 w 962802"/>
                  <a:gd name="connsiteY38" fmla="*/ 357421 h 1527972"/>
                  <a:gd name="connsiteX39" fmla="*/ 905464 w 962802"/>
                  <a:gd name="connsiteY39" fmla="*/ 414012 h 1527972"/>
                  <a:gd name="connsiteX40" fmla="*/ 902486 w 962802"/>
                  <a:gd name="connsiteY40" fmla="*/ 425926 h 1527972"/>
                  <a:gd name="connsiteX41" fmla="*/ 887593 w 962802"/>
                  <a:gd name="connsiteY41" fmla="*/ 443797 h 1527972"/>
                  <a:gd name="connsiteX42" fmla="*/ 884615 w 962802"/>
                  <a:gd name="connsiteY42" fmla="*/ 452733 h 1527972"/>
                  <a:gd name="connsiteX43" fmla="*/ 875679 w 962802"/>
                  <a:gd name="connsiteY43" fmla="*/ 461668 h 1527972"/>
                  <a:gd name="connsiteX44" fmla="*/ 869722 w 962802"/>
                  <a:gd name="connsiteY44" fmla="*/ 470604 h 1527972"/>
                  <a:gd name="connsiteX45" fmla="*/ 866744 w 962802"/>
                  <a:gd name="connsiteY45" fmla="*/ 479539 h 1527972"/>
                  <a:gd name="connsiteX46" fmla="*/ 863765 w 962802"/>
                  <a:gd name="connsiteY46" fmla="*/ 491453 h 1527972"/>
                  <a:gd name="connsiteX47" fmla="*/ 857808 w 962802"/>
                  <a:gd name="connsiteY47" fmla="*/ 506346 h 1527972"/>
                  <a:gd name="connsiteX48" fmla="*/ 854830 w 962802"/>
                  <a:gd name="connsiteY48" fmla="*/ 536131 h 1527972"/>
                  <a:gd name="connsiteX49" fmla="*/ 836959 w 962802"/>
                  <a:gd name="connsiteY49" fmla="*/ 554002 h 1527972"/>
                  <a:gd name="connsiteX50" fmla="*/ 816109 w 962802"/>
                  <a:gd name="connsiteY50" fmla="*/ 562937 h 1527972"/>
                  <a:gd name="connsiteX51" fmla="*/ 798238 w 962802"/>
                  <a:gd name="connsiteY51" fmla="*/ 580808 h 1527972"/>
                  <a:gd name="connsiteX52" fmla="*/ 777389 w 962802"/>
                  <a:gd name="connsiteY52" fmla="*/ 607615 h 1527972"/>
                  <a:gd name="connsiteX53" fmla="*/ 780367 w 962802"/>
                  <a:gd name="connsiteY53" fmla="*/ 658249 h 1527972"/>
                  <a:gd name="connsiteX54" fmla="*/ 789303 w 962802"/>
                  <a:gd name="connsiteY54" fmla="*/ 664206 h 1527972"/>
                  <a:gd name="connsiteX55" fmla="*/ 795260 w 962802"/>
                  <a:gd name="connsiteY55" fmla="*/ 673142 h 1527972"/>
                  <a:gd name="connsiteX56" fmla="*/ 786324 w 962802"/>
                  <a:gd name="connsiteY56" fmla="*/ 682077 h 1527972"/>
                  <a:gd name="connsiteX57" fmla="*/ 783346 w 962802"/>
                  <a:gd name="connsiteY57" fmla="*/ 691013 h 1527972"/>
                  <a:gd name="connsiteX58" fmla="*/ 777389 w 962802"/>
                  <a:gd name="connsiteY58" fmla="*/ 714841 h 1527972"/>
                  <a:gd name="connsiteX59" fmla="*/ 771432 w 962802"/>
                  <a:gd name="connsiteY59" fmla="*/ 732712 h 1527972"/>
                  <a:gd name="connsiteX60" fmla="*/ 768453 w 962802"/>
                  <a:gd name="connsiteY60" fmla="*/ 741647 h 1527972"/>
                  <a:gd name="connsiteX61" fmla="*/ 765475 w 962802"/>
                  <a:gd name="connsiteY61" fmla="*/ 783346 h 1527972"/>
                  <a:gd name="connsiteX62" fmla="*/ 756539 w 962802"/>
                  <a:gd name="connsiteY62" fmla="*/ 795260 h 1527972"/>
                  <a:gd name="connsiteX63" fmla="*/ 738668 w 962802"/>
                  <a:gd name="connsiteY63" fmla="*/ 810153 h 1527972"/>
                  <a:gd name="connsiteX64" fmla="*/ 729733 w 962802"/>
                  <a:gd name="connsiteY64" fmla="*/ 828024 h 1527972"/>
                  <a:gd name="connsiteX65" fmla="*/ 732711 w 962802"/>
                  <a:gd name="connsiteY65" fmla="*/ 845895 h 1527972"/>
                  <a:gd name="connsiteX66" fmla="*/ 726754 w 962802"/>
                  <a:gd name="connsiteY66" fmla="*/ 863766 h 1527972"/>
                  <a:gd name="connsiteX67" fmla="*/ 723776 w 962802"/>
                  <a:gd name="connsiteY67" fmla="*/ 872701 h 1527972"/>
                  <a:gd name="connsiteX68" fmla="*/ 711862 w 962802"/>
                  <a:gd name="connsiteY68" fmla="*/ 893551 h 1527972"/>
                  <a:gd name="connsiteX69" fmla="*/ 705905 w 962802"/>
                  <a:gd name="connsiteY69" fmla="*/ 902486 h 1527972"/>
                  <a:gd name="connsiteX70" fmla="*/ 702926 w 962802"/>
                  <a:gd name="connsiteY70" fmla="*/ 947164 h 1527972"/>
                  <a:gd name="connsiteX71" fmla="*/ 702926 w 962802"/>
                  <a:gd name="connsiteY71" fmla="*/ 973970 h 1527972"/>
                  <a:gd name="connsiteX72" fmla="*/ 711862 w 962802"/>
                  <a:gd name="connsiteY72" fmla="*/ 976949 h 1527972"/>
                  <a:gd name="connsiteX73" fmla="*/ 735690 w 962802"/>
                  <a:gd name="connsiteY73" fmla="*/ 985884 h 1527972"/>
                  <a:gd name="connsiteX74" fmla="*/ 747604 w 962802"/>
                  <a:gd name="connsiteY74" fmla="*/ 991841 h 1527972"/>
                  <a:gd name="connsiteX75" fmla="*/ 735690 w 962802"/>
                  <a:gd name="connsiteY75" fmla="*/ 1012691 h 1527972"/>
                  <a:gd name="connsiteX76" fmla="*/ 726754 w 962802"/>
                  <a:gd name="connsiteY76" fmla="*/ 1021626 h 1527972"/>
                  <a:gd name="connsiteX77" fmla="*/ 720797 w 962802"/>
                  <a:gd name="connsiteY77" fmla="*/ 1030562 h 1527972"/>
                  <a:gd name="connsiteX78" fmla="*/ 711862 w 962802"/>
                  <a:gd name="connsiteY78" fmla="*/ 1033540 h 1527972"/>
                  <a:gd name="connsiteX79" fmla="*/ 720797 w 962802"/>
                  <a:gd name="connsiteY79" fmla="*/ 1036519 h 1527972"/>
                  <a:gd name="connsiteX80" fmla="*/ 711862 w 962802"/>
                  <a:gd name="connsiteY80" fmla="*/ 1039497 h 1527972"/>
                  <a:gd name="connsiteX81" fmla="*/ 705905 w 962802"/>
                  <a:gd name="connsiteY81" fmla="*/ 1057368 h 1527972"/>
                  <a:gd name="connsiteX82" fmla="*/ 696969 w 962802"/>
                  <a:gd name="connsiteY82" fmla="*/ 1078218 h 1527972"/>
                  <a:gd name="connsiteX83" fmla="*/ 691012 w 962802"/>
                  <a:gd name="connsiteY83" fmla="*/ 1105024 h 1527972"/>
                  <a:gd name="connsiteX84" fmla="*/ 688034 w 962802"/>
                  <a:gd name="connsiteY84" fmla="*/ 1131831 h 1527972"/>
                  <a:gd name="connsiteX85" fmla="*/ 685055 w 962802"/>
                  <a:gd name="connsiteY85" fmla="*/ 1140766 h 1527972"/>
                  <a:gd name="connsiteX86" fmla="*/ 676120 w 962802"/>
                  <a:gd name="connsiteY86" fmla="*/ 1146723 h 1527972"/>
                  <a:gd name="connsiteX87" fmla="*/ 670163 w 962802"/>
                  <a:gd name="connsiteY87" fmla="*/ 1155659 h 1527972"/>
                  <a:gd name="connsiteX88" fmla="*/ 661227 w 962802"/>
                  <a:gd name="connsiteY88" fmla="*/ 1176508 h 1527972"/>
                  <a:gd name="connsiteX89" fmla="*/ 649313 w 962802"/>
                  <a:gd name="connsiteY89" fmla="*/ 1179487 h 1527972"/>
                  <a:gd name="connsiteX90" fmla="*/ 631442 w 962802"/>
                  <a:gd name="connsiteY90" fmla="*/ 1185444 h 1527972"/>
                  <a:gd name="connsiteX91" fmla="*/ 533152 w 962802"/>
                  <a:gd name="connsiteY91" fmla="*/ 1191401 h 1527972"/>
                  <a:gd name="connsiteX92" fmla="*/ 527195 w 962802"/>
                  <a:gd name="connsiteY92" fmla="*/ 1200336 h 1527972"/>
                  <a:gd name="connsiteX93" fmla="*/ 518259 w 962802"/>
                  <a:gd name="connsiteY93" fmla="*/ 1206293 h 1527972"/>
                  <a:gd name="connsiteX94" fmla="*/ 494431 w 962802"/>
                  <a:gd name="connsiteY94" fmla="*/ 1239057 h 1527972"/>
                  <a:gd name="connsiteX95" fmla="*/ 488474 w 962802"/>
                  <a:gd name="connsiteY95" fmla="*/ 1253950 h 1527972"/>
                  <a:gd name="connsiteX96" fmla="*/ 485496 w 962802"/>
                  <a:gd name="connsiteY96" fmla="*/ 1262885 h 1527972"/>
                  <a:gd name="connsiteX97" fmla="*/ 479539 w 962802"/>
                  <a:gd name="connsiteY97" fmla="*/ 1274799 h 1527972"/>
                  <a:gd name="connsiteX98" fmla="*/ 473582 w 962802"/>
                  <a:gd name="connsiteY98" fmla="*/ 1292670 h 1527972"/>
                  <a:gd name="connsiteX99" fmla="*/ 464646 w 962802"/>
                  <a:gd name="connsiteY99" fmla="*/ 1316498 h 1527972"/>
                  <a:gd name="connsiteX100" fmla="*/ 455711 w 962802"/>
                  <a:gd name="connsiteY100" fmla="*/ 1322455 h 1527972"/>
                  <a:gd name="connsiteX101" fmla="*/ 458689 w 962802"/>
                  <a:gd name="connsiteY101" fmla="*/ 1331391 h 1527972"/>
                  <a:gd name="connsiteX102" fmla="*/ 470603 w 962802"/>
                  <a:gd name="connsiteY102" fmla="*/ 1343305 h 1527972"/>
                  <a:gd name="connsiteX103" fmla="*/ 470603 w 962802"/>
                  <a:gd name="connsiteY103" fmla="*/ 1393939 h 1527972"/>
                  <a:gd name="connsiteX104" fmla="*/ 476560 w 962802"/>
                  <a:gd name="connsiteY104" fmla="*/ 1402875 h 1527972"/>
                  <a:gd name="connsiteX105" fmla="*/ 473582 w 962802"/>
                  <a:gd name="connsiteY105" fmla="*/ 1411810 h 1527972"/>
                  <a:gd name="connsiteX106" fmla="*/ 428904 w 962802"/>
                  <a:gd name="connsiteY106" fmla="*/ 1420746 h 1527972"/>
                  <a:gd name="connsiteX107" fmla="*/ 419968 w 962802"/>
                  <a:gd name="connsiteY107" fmla="*/ 1423724 h 1527972"/>
                  <a:gd name="connsiteX108" fmla="*/ 414011 w 962802"/>
                  <a:gd name="connsiteY108" fmla="*/ 1432660 h 1527972"/>
                  <a:gd name="connsiteX109" fmla="*/ 405076 w 962802"/>
                  <a:gd name="connsiteY109" fmla="*/ 1438617 h 1527972"/>
                  <a:gd name="connsiteX110" fmla="*/ 393162 w 962802"/>
                  <a:gd name="connsiteY110" fmla="*/ 1456488 h 1527972"/>
                  <a:gd name="connsiteX111" fmla="*/ 378269 w 962802"/>
                  <a:gd name="connsiteY111" fmla="*/ 1480316 h 1527972"/>
                  <a:gd name="connsiteX112" fmla="*/ 372312 w 962802"/>
                  <a:gd name="connsiteY112" fmla="*/ 1507122 h 1527972"/>
                  <a:gd name="connsiteX113" fmla="*/ 369334 w 962802"/>
                  <a:gd name="connsiteY113" fmla="*/ 1519036 h 1527972"/>
                  <a:gd name="connsiteX114" fmla="*/ 360398 w 962802"/>
                  <a:gd name="connsiteY114" fmla="*/ 1527972 h 1527972"/>
                  <a:gd name="connsiteX115" fmla="*/ 336570 w 962802"/>
                  <a:gd name="connsiteY115" fmla="*/ 1516058 h 1527972"/>
                  <a:gd name="connsiteX116" fmla="*/ 321678 w 962802"/>
                  <a:gd name="connsiteY116" fmla="*/ 1510101 h 1527972"/>
                  <a:gd name="connsiteX117" fmla="*/ 303807 w 962802"/>
                  <a:gd name="connsiteY117" fmla="*/ 1498187 h 1527972"/>
                  <a:gd name="connsiteX118" fmla="*/ 294871 w 962802"/>
                  <a:gd name="connsiteY118" fmla="*/ 1492230 h 1527972"/>
                  <a:gd name="connsiteX119" fmla="*/ 232323 w 962802"/>
                  <a:gd name="connsiteY119" fmla="*/ 1486273 h 1527972"/>
                  <a:gd name="connsiteX120" fmla="*/ 220409 w 962802"/>
                  <a:gd name="connsiteY120" fmla="*/ 1483294 h 1527972"/>
                  <a:gd name="connsiteX121" fmla="*/ 208495 w 962802"/>
                  <a:gd name="connsiteY121" fmla="*/ 1477337 h 1527972"/>
                  <a:gd name="connsiteX122" fmla="*/ 184667 w 962802"/>
                  <a:gd name="connsiteY122" fmla="*/ 1480316 h 1527972"/>
                  <a:gd name="connsiteX123" fmla="*/ 154882 w 962802"/>
                  <a:gd name="connsiteY123" fmla="*/ 1486273 h 1527972"/>
                  <a:gd name="connsiteX124" fmla="*/ 122118 w 962802"/>
                  <a:gd name="connsiteY124" fmla="*/ 1483294 h 1527972"/>
                  <a:gd name="connsiteX125" fmla="*/ 113183 w 962802"/>
                  <a:gd name="connsiteY125" fmla="*/ 1465423 h 1527972"/>
                  <a:gd name="connsiteX126" fmla="*/ 110204 w 962802"/>
                  <a:gd name="connsiteY126" fmla="*/ 1450531 h 1527972"/>
                  <a:gd name="connsiteX127" fmla="*/ 89355 w 962802"/>
                  <a:gd name="connsiteY127" fmla="*/ 1426703 h 1527972"/>
                  <a:gd name="connsiteX128" fmla="*/ 80419 w 962802"/>
                  <a:gd name="connsiteY128" fmla="*/ 1417767 h 1527972"/>
                  <a:gd name="connsiteX129" fmla="*/ 59570 w 962802"/>
                  <a:gd name="connsiteY129" fmla="*/ 1408832 h 1527972"/>
                  <a:gd name="connsiteX130" fmla="*/ 47656 w 962802"/>
                  <a:gd name="connsiteY130" fmla="*/ 1390961 h 1527972"/>
                  <a:gd name="connsiteX131" fmla="*/ 44677 w 962802"/>
                  <a:gd name="connsiteY131" fmla="*/ 1373090 h 1527972"/>
                  <a:gd name="connsiteX132" fmla="*/ 23828 w 962802"/>
                  <a:gd name="connsiteY132" fmla="*/ 1355219 h 1527972"/>
                  <a:gd name="connsiteX133" fmla="*/ 20849 w 962802"/>
                  <a:gd name="connsiteY133" fmla="*/ 1346283 h 1527972"/>
                  <a:gd name="connsiteX134" fmla="*/ 17871 w 962802"/>
                  <a:gd name="connsiteY134" fmla="*/ 1331391 h 1527972"/>
                  <a:gd name="connsiteX135" fmla="*/ 8935 w 962802"/>
                  <a:gd name="connsiteY135" fmla="*/ 1310541 h 1527972"/>
                  <a:gd name="connsiteX136" fmla="*/ 0 w 962802"/>
                  <a:gd name="connsiteY136" fmla="*/ 1301606 h 1527972"/>
                  <a:gd name="connsiteX137" fmla="*/ 2978 w 962802"/>
                  <a:gd name="connsiteY137" fmla="*/ 1256928 h 1527972"/>
                  <a:gd name="connsiteX138" fmla="*/ 8935 w 962802"/>
                  <a:gd name="connsiteY138" fmla="*/ 1247993 h 1527972"/>
                  <a:gd name="connsiteX139" fmla="*/ 11914 w 962802"/>
                  <a:gd name="connsiteY139" fmla="*/ 1239057 h 1527972"/>
                  <a:gd name="connsiteX140" fmla="*/ 23828 w 962802"/>
                  <a:gd name="connsiteY140" fmla="*/ 1206293 h 1527972"/>
                  <a:gd name="connsiteX141" fmla="*/ 32763 w 962802"/>
                  <a:gd name="connsiteY141" fmla="*/ 1200336 h 1527972"/>
                  <a:gd name="connsiteX142" fmla="*/ 53613 w 962802"/>
                  <a:gd name="connsiteY142" fmla="*/ 1185444 h 1527972"/>
                  <a:gd name="connsiteX143" fmla="*/ 56591 w 962802"/>
                  <a:gd name="connsiteY143" fmla="*/ 1176508 h 1527972"/>
                  <a:gd name="connsiteX144" fmla="*/ 71484 w 962802"/>
                  <a:gd name="connsiteY144" fmla="*/ 1149702 h 1527972"/>
                  <a:gd name="connsiteX145" fmla="*/ 77441 w 962802"/>
                  <a:gd name="connsiteY145" fmla="*/ 1105024 h 1527972"/>
                  <a:gd name="connsiteX146" fmla="*/ 86376 w 962802"/>
                  <a:gd name="connsiteY146" fmla="*/ 1066304 h 1527972"/>
                  <a:gd name="connsiteX147" fmla="*/ 95312 w 962802"/>
                  <a:gd name="connsiteY147" fmla="*/ 1054390 h 1527972"/>
                  <a:gd name="connsiteX148" fmla="*/ 104247 w 962802"/>
                  <a:gd name="connsiteY148" fmla="*/ 1051411 h 1527972"/>
                  <a:gd name="connsiteX149" fmla="*/ 113183 w 962802"/>
                  <a:gd name="connsiteY149" fmla="*/ 1045454 h 1527972"/>
                  <a:gd name="connsiteX150" fmla="*/ 154882 w 962802"/>
                  <a:gd name="connsiteY150" fmla="*/ 1048433 h 1527972"/>
                  <a:gd name="connsiteX151" fmla="*/ 163817 w 962802"/>
                  <a:gd name="connsiteY151" fmla="*/ 1054390 h 1527972"/>
                  <a:gd name="connsiteX152" fmla="*/ 172753 w 962802"/>
                  <a:gd name="connsiteY152" fmla="*/ 1057368 h 1527972"/>
                  <a:gd name="connsiteX153" fmla="*/ 184667 w 962802"/>
                  <a:gd name="connsiteY153" fmla="*/ 1063325 h 1527972"/>
                  <a:gd name="connsiteX154" fmla="*/ 205516 w 962802"/>
                  <a:gd name="connsiteY154" fmla="*/ 1054390 h 1527972"/>
                  <a:gd name="connsiteX155" fmla="*/ 217430 w 962802"/>
                  <a:gd name="connsiteY155" fmla="*/ 1036519 h 1527972"/>
                  <a:gd name="connsiteX156" fmla="*/ 226366 w 962802"/>
                  <a:gd name="connsiteY156" fmla="*/ 1024605 h 1527972"/>
                  <a:gd name="connsiteX157" fmla="*/ 232323 w 962802"/>
                  <a:gd name="connsiteY157" fmla="*/ 1015669 h 1527972"/>
                  <a:gd name="connsiteX158" fmla="*/ 259129 w 962802"/>
                  <a:gd name="connsiteY158" fmla="*/ 994820 h 1527972"/>
                  <a:gd name="connsiteX159" fmla="*/ 277000 w 962802"/>
                  <a:gd name="connsiteY159" fmla="*/ 973970 h 1527972"/>
                  <a:gd name="connsiteX160" fmla="*/ 279979 w 962802"/>
                  <a:gd name="connsiteY160" fmla="*/ 831002 h 1527972"/>
                  <a:gd name="connsiteX161" fmla="*/ 282957 w 962802"/>
                  <a:gd name="connsiteY161" fmla="*/ 822067 h 1527972"/>
                  <a:gd name="connsiteX162" fmla="*/ 279979 w 962802"/>
                  <a:gd name="connsiteY162" fmla="*/ 762497 h 1527972"/>
                  <a:gd name="connsiteX163" fmla="*/ 271043 w 962802"/>
                  <a:gd name="connsiteY163" fmla="*/ 753561 h 1527972"/>
                  <a:gd name="connsiteX164" fmla="*/ 250194 w 962802"/>
                  <a:gd name="connsiteY164" fmla="*/ 735690 h 1527972"/>
                  <a:gd name="connsiteX165" fmla="*/ 238280 w 962802"/>
                  <a:gd name="connsiteY165" fmla="*/ 717819 h 1527972"/>
                  <a:gd name="connsiteX166" fmla="*/ 241258 w 962802"/>
                  <a:gd name="connsiteY166" fmla="*/ 661228 h 1527972"/>
                  <a:gd name="connsiteX167" fmla="*/ 244237 w 962802"/>
                  <a:gd name="connsiteY167" fmla="*/ 652292 h 1527972"/>
                  <a:gd name="connsiteX168" fmla="*/ 250194 w 962802"/>
                  <a:gd name="connsiteY168" fmla="*/ 643357 h 1527972"/>
                  <a:gd name="connsiteX169" fmla="*/ 253172 w 962802"/>
                  <a:gd name="connsiteY169" fmla="*/ 586765 h 1527972"/>
                  <a:gd name="connsiteX170" fmla="*/ 238280 w 962802"/>
                  <a:gd name="connsiteY170" fmla="*/ 559959 h 1527972"/>
                  <a:gd name="connsiteX171" fmla="*/ 235301 w 962802"/>
                  <a:gd name="connsiteY171" fmla="*/ 551023 h 1527972"/>
                  <a:gd name="connsiteX172" fmla="*/ 241258 w 962802"/>
                  <a:gd name="connsiteY172" fmla="*/ 530174 h 1527972"/>
                  <a:gd name="connsiteX173" fmla="*/ 253172 w 962802"/>
                  <a:gd name="connsiteY173" fmla="*/ 512303 h 1527972"/>
                  <a:gd name="connsiteX174" fmla="*/ 256151 w 962802"/>
                  <a:gd name="connsiteY174" fmla="*/ 500389 h 1527972"/>
                  <a:gd name="connsiteX175" fmla="*/ 259129 w 962802"/>
                  <a:gd name="connsiteY175" fmla="*/ 491453 h 1527972"/>
                  <a:gd name="connsiteX176" fmla="*/ 256151 w 962802"/>
                  <a:gd name="connsiteY176" fmla="*/ 452733 h 1527972"/>
                  <a:gd name="connsiteX177" fmla="*/ 241258 w 962802"/>
                  <a:gd name="connsiteY177" fmla="*/ 431883 h 1527972"/>
                  <a:gd name="connsiteX178" fmla="*/ 235301 w 962802"/>
                  <a:gd name="connsiteY178" fmla="*/ 419969 h 1527972"/>
                  <a:gd name="connsiteX179" fmla="*/ 229344 w 962802"/>
                  <a:gd name="connsiteY179" fmla="*/ 411034 h 1527972"/>
                  <a:gd name="connsiteX180" fmla="*/ 223387 w 962802"/>
                  <a:gd name="connsiteY180" fmla="*/ 390184 h 1527972"/>
                  <a:gd name="connsiteX181" fmla="*/ 226366 w 962802"/>
                  <a:gd name="connsiteY181" fmla="*/ 348485 h 1527972"/>
                  <a:gd name="connsiteX182" fmla="*/ 241258 w 962802"/>
                  <a:gd name="connsiteY182" fmla="*/ 321679 h 1527972"/>
                  <a:gd name="connsiteX183" fmla="*/ 256151 w 962802"/>
                  <a:gd name="connsiteY183" fmla="*/ 294872 h 1527972"/>
                  <a:gd name="connsiteX184" fmla="*/ 262108 w 962802"/>
                  <a:gd name="connsiteY184" fmla="*/ 282958 h 1527972"/>
                  <a:gd name="connsiteX185" fmla="*/ 271043 w 962802"/>
                  <a:gd name="connsiteY185" fmla="*/ 274022 h 1527972"/>
                  <a:gd name="connsiteX186" fmla="*/ 277000 w 962802"/>
                  <a:gd name="connsiteY186" fmla="*/ 265087 h 1527972"/>
                  <a:gd name="connsiteX187" fmla="*/ 285936 w 962802"/>
                  <a:gd name="connsiteY187" fmla="*/ 247216 h 1527972"/>
                  <a:gd name="connsiteX188" fmla="*/ 294871 w 962802"/>
                  <a:gd name="connsiteY188" fmla="*/ 244237 h 1527972"/>
                  <a:gd name="connsiteX189" fmla="*/ 318699 w 962802"/>
                  <a:gd name="connsiteY189" fmla="*/ 241259 h 1527972"/>
                  <a:gd name="connsiteX190" fmla="*/ 327635 w 962802"/>
                  <a:gd name="connsiteY190" fmla="*/ 235302 h 1527972"/>
                  <a:gd name="connsiteX191" fmla="*/ 324656 w 962802"/>
                  <a:gd name="connsiteY191" fmla="*/ 199560 h 1527972"/>
                  <a:gd name="connsiteX192" fmla="*/ 321678 w 962802"/>
                  <a:gd name="connsiteY192" fmla="*/ 181689 h 1527972"/>
                  <a:gd name="connsiteX193" fmla="*/ 324656 w 962802"/>
                  <a:gd name="connsiteY193" fmla="*/ 119140 h 1527972"/>
                  <a:gd name="connsiteX194" fmla="*/ 330613 w 962802"/>
                  <a:gd name="connsiteY194" fmla="*/ 101269 h 1527972"/>
                  <a:gd name="connsiteX195" fmla="*/ 333592 w 962802"/>
                  <a:gd name="connsiteY195" fmla="*/ 62549 h 1527972"/>
                  <a:gd name="connsiteX196" fmla="*/ 336570 w 962802"/>
                  <a:gd name="connsiteY196" fmla="*/ 53613 h 1527972"/>
                  <a:gd name="connsiteX197" fmla="*/ 345506 w 962802"/>
                  <a:gd name="connsiteY197" fmla="*/ 41699 h 1527972"/>
                  <a:gd name="connsiteX198" fmla="*/ 360398 w 962802"/>
                  <a:gd name="connsiteY198" fmla="*/ 17871 h 1527972"/>
                  <a:gd name="connsiteX199" fmla="*/ 387205 w 962802"/>
                  <a:gd name="connsiteY199" fmla="*/ 5957 h 1527972"/>
                  <a:gd name="connsiteX200" fmla="*/ 396140 w 962802"/>
                  <a:gd name="connsiteY200" fmla="*/ 2979 h 1527972"/>
                  <a:gd name="connsiteX201" fmla="*/ 422947 w 962802"/>
                  <a:gd name="connsiteY201" fmla="*/ 0 h 1527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</a:cxnLst>
                <a:rect l="l" t="t" r="r" b="b"/>
                <a:pathLst>
                  <a:path w="962802" h="1527972">
                    <a:moveTo>
                      <a:pt x="422947" y="0"/>
                    </a:moveTo>
                    <a:cubicBezTo>
                      <a:pt x="427911" y="993"/>
                      <a:pt x="432928" y="1751"/>
                      <a:pt x="437839" y="2979"/>
                    </a:cubicBezTo>
                    <a:cubicBezTo>
                      <a:pt x="440885" y="3740"/>
                      <a:pt x="444555" y="3737"/>
                      <a:pt x="446775" y="5957"/>
                    </a:cubicBezTo>
                    <a:cubicBezTo>
                      <a:pt x="449915" y="9097"/>
                      <a:pt x="450448" y="14064"/>
                      <a:pt x="452732" y="17871"/>
                    </a:cubicBezTo>
                    <a:cubicBezTo>
                      <a:pt x="459375" y="28942"/>
                      <a:pt x="464060" y="36743"/>
                      <a:pt x="473582" y="44678"/>
                    </a:cubicBezTo>
                    <a:cubicBezTo>
                      <a:pt x="476332" y="46970"/>
                      <a:pt x="479539" y="48649"/>
                      <a:pt x="482517" y="50635"/>
                    </a:cubicBezTo>
                    <a:cubicBezTo>
                      <a:pt x="483510" y="53613"/>
                      <a:pt x="484934" y="56481"/>
                      <a:pt x="485496" y="59570"/>
                    </a:cubicBezTo>
                    <a:cubicBezTo>
                      <a:pt x="486928" y="67445"/>
                      <a:pt x="485943" y="75804"/>
                      <a:pt x="488474" y="83398"/>
                    </a:cubicBezTo>
                    <a:cubicBezTo>
                      <a:pt x="490044" y="88108"/>
                      <a:pt x="494431" y="91341"/>
                      <a:pt x="497410" y="95312"/>
                    </a:cubicBezTo>
                    <a:cubicBezTo>
                      <a:pt x="498403" y="98291"/>
                      <a:pt x="499826" y="101159"/>
                      <a:pt x="500388" y="104248"/>
                    </a:cubicBezTo>
                    <a:cubicBezTo>
                      <a:pt x="501317" y="109360"/>
                      <a:pt x="501793" y="129045"/>
                      <a:pt x="506345" y="137011"/>
                    </a:cubicBezTo>
                    <a:cubicBezTo>
                      <a:pt x="508808" y="141321"/>
                      <a:pt x="512396" y="144885"/>
                      <a:pt x="515281" y="148925"/>
                    </a:cubicBezTo>
                    <a:cubicBezTo>
                      <a:pt x="517362" y="151838"/>
                      <a:pt x="519252" y="154882"/>
                      <a:pt x="521238" y="157861"/>
                    </a:cubicBezTo>
                    <a:cubicBezTo>
                      <a:pt x="523516" y="166976"/>
                      <a:pt x="523316" y="171854"/>
                      <a:pt x="530173" y="178710"/>
                    </a:cubicBezTo>
                    <a:cubicBezTo>
                      <a:pt x="532704" y="181241"/>
                      <a:pt x="535838" y="183213"/>
                      <a:pt x="539109" y="184667"/>
                    </a:cubicBezTo>
                    <a:cubicBezTo>
                      <a:pt x="558497" y="193284"/>
                      <a:pt x="566245" y="191466"/>
                      <a:pt x="589743" y="193603"/>
                    </a:cubicBezTo>
                    <a:cubicBezTo>
                      <a:pt x="619895" y="203654"/>
                      <a:pt x="601353" y="199078"/>
                      <a:pt x="646335" y="202538"/>
                    </a:cubicBezTo>
                    <a:cubicBezTo>
                      <a:pt x="650306" y="204524"/>
                      <a:pt x="654636" y="205914"/>
                      <a:pt x="658249" y="208495"/>
                    </a:cubicBezTo>
                    <a:cubicBezTo>
                      <a:pt x="661677" y="210943"/>
                      <a:pt x="663188" y="216099"/>
                      <a:pt x="667184" y="217431"/>
                    </a:cubicBezTo>
                    <a:lnTo>
                      <a:pt x="676120" y="214452"/>
                    </a:lnTo>
                    <a:cubicBezTo>
                      <a:pt x="677113" y="208495"/>
                      <a:pt x="676397" y="201983"/>
                      <a:pt x="679098" y="196581"/>
                    </a:cubicBezTo>
                    <a:cubicBezTo>
                      <a:pt x="680699" y="193379"/>
                      <a:pt x="684763" y="192078"/>
                      <a:pt x="688034" y="190624"/>
                    </a:cubicBezTo>
                    <a:cubicBezTo>
                      <a:pt x="719931" y="176448"/>
                      <a:pt x="694620" y="192190"/>
                      <a:pt x="714840" y="178710"/>
                    </a:cubicBezTo>
                    <a:cubicBezTo>
                      <a:pt x="726754" y="179703"/>
                      <a:pt x="738789" y="179723"/>
                      <a:pt x="750582" y="181689"/>
                    </a:cubicBezTo>
                    <a:cubicBezTo>
                      <a:pt x="756776" y="182721"/>
                      <a:pt x="768453" y="187646"/>
                      <a:pt x="768453" y="187646"/>
                    </a:cubicBezTo>
                    <a:cubicBezTo>
                      <a:pt x="773417" y="186653"/>
                      <a:pt x="778462" y="185999"/>
                      <a:pt x="783346" y="184667"/>
                    </a:cubicBezTo>
                    <a:cubicBezTo>
                      <a:pt x="789404" y="183015"/>
                      <a:pt x="795260" y="180696"/>
                      <a:pt x="801217" y="178710"/>
                    </a:cubicBezTo>
                    <a:cubicBezTo>
                      <a:pt x="804195" y="177717"/>
                      <a:pt x="807044" y="176176"/>
                      <a:pt x="810152" y="175732"/>
                    </a:cubicBezTo>
                    <a:lnTo>
                      <a:pt x="831002" y="172753"/>
                    </a:lnTo>
                    <a:cubicBezTo>
                      <a:pt x="874687" y="173746"/>
                      <a:pt x="918477" y="172543"/>
                      <a:pt x="962056" y="175732"/>
                    </a:cubicBezTo>
                    <a:cubicBezTo>
                      <a:pt x="965626" y="175993"/>
                      <a:pt x="955356" y="178894"/>
                      <a:pt x="953120" y="181689"/>
                    </a:cubicBezTo>
                    <a:cubicBezTo>
                      <a:pt x="947269" y="189003"/>
                      <a:pt x="941190" y="196632"/>
                      <a:pt x="938228" y="205517"/>
                    </a:cubicBezTo>
                    <a:lnTo>
                      <a:pt x="935249" y="214452"/>
                    </a:lnTo>
                    <a:cubicBezTo>
                      <a:pt x="934256" y="222395"/>
                      <a:pt x="932841" y="230296"/>
                      <a:pt x="932271" y="238280"/>
                    </a:cubicBezTo>
                    <a:cubicBezTo>
                      <a:pt x="930854" y="258111"/>
                      <a:pt x="931488" y="278091"/>
                      <a:pt x="929292" y="297851"/>
                    </a:cubicBezTo>
                    <a:cubicBezTo>
                      <a:pt x="926932" y="319088"/>
                      <a:pt x="927080" y="316203"/>
                      <a:pt x="914400" y="324657"/>
                    </a:cubicBezTo>
                    <a:cubicBezTo>
                      <a:pt x="913407" y="327636"/>
                      <a:pt x="911421" y="330453"/>
                      <a:pt x="911421" y="333593"/>
                    </a:cubicBezTo>
                    <a:cubicBezTo>
                      <a:pt x="911421" y="336733"/>
                      <a:pt x="913639" y="339482"/>
                      <a:pt x="914400" y="342528"/>
                    </a:cubicBezTo>
                    <a:cubicBezTo>
                      <a:pt x="915628" y="347439"/>
                      <a:pt x="916385" y="352457"/>
                      <a:pt x="917378" y="357421"/>
                    </a:cubicBezTo>
                    <a:cubicBezTo>
                      <a:pt x="909124" y="406945"/>
                      <a:pt x="915403" y="377568"/>
                      <a:pt x="905464" y="414012"/>
                    </a:cubicBezTo>
                    <a:cubicBezTo>
                      <a:pt x="904387" y="417961"/>
                      <a:pt x="904098" y="422163"/>
                      <a:pt x="902486" y="425926"/>
                    </a:cubicBezTo>
                    <a:cubicBezTo>
                      <a:pt x="899375" y="433185"/>
                      <a:pt x="892962" y="438429"/>
                      <a:pt x="887593" y="443797"/>
                    </a:cubicBezTo>
                    <a:cubicBezTo>
                      <a:pt x="886600" y="446776"/>
                      <a:pt x="886357" y="450121"/>
                      <a:pt x="884615" y="452733"/>
                    </a:cubicBezTo>
                    <a:cubicBezTo>
                      <a:pt x="882278" y="456238"/>
                      <a:pt x="878376" y="458432"/>
                      <a:pt x="875679" y="461668"/>
                    </a:cubicBezTo>
                    <a:cubicBezTo>
                      <a:pt x="873387" y="464418"/>
                      <a:pt x="871708" y="467625"/>
                      <a:pt x="869722" y="470604"/>
                    </a:cubicBezTo>
                    <a:cubicBezTo>
                      <a:pt x="868729" y="473582"/>
                      <a:pt x="867606" y="476520"/>
                      <a:pt x="866744" y="479539"/>
                    </a:cubicBezTo>
                    <a:cubicBezTo>
                      <a:pt x="865619" y="483475"/>
                      <a:pt x="865060" y="487569"/>
                      <a:pt x="863765" y="491453"/>
                    </a:cubicBezTo>
                    <a:cubicBezTo>
                      <a:pt x="862074" y="496525"/>
                      <a:pt x="859794" y="501382"/>
                      <a:pt x="857808" y="506346"/>
                    </a:cubicBezTo>
                    <a:cubicBezTo>
                      <a:pt x="856815" y="516274"/>
                      <a:pt x="857401" y="526490"/>
                      <a:pt x="854830" y="536131"/>
                    </a:cubicBezTo>
                    <a:cubicBezTo>
                      <a:pt x="850135" y="553738"/>
                      <a:pt x="848210" y="549180"/>
                      <a:pt x="836959" y="554002"/>
                    </a:cubicBezTo>
                    <a:cubicBezTo>
                      <a:pt x="811213" y="565037"/>
                      <a:pt x="837053" y="555957"/>
                      <a:pt x="816109" y="562937"/>
                    </a:cubicBezTo>
                    <a:cubicBezTo>
                      <a:pt x="810152" y="568894"/>
                      <a:pt x="802911" y="573798"/>
                      <a:pt x="798238" y="580808"/>
                    </a:cubicBezTo>
                    <a:cubicBezTo>
                      <a:pt x="783987" y="602184"/>
                      <a:pt x="791386" y="593616"/>
                      <a:pt x="777389" y="607615"/>
                    </a:cubicBezTo>
                    <a:cubicBezTo>
                      <a:pt x="772274" y="628073"/>
                      <a:pt x="770497" y="628641"/>
                      <a:pt x="780367" y="658249"/>
                    </a:cubicBezTo>
                    <a:cubicBezTo>
                      <a:pt x="781499" y="661645"/>
                      <a:pt x="786324" y="662220"/>
                      <a:pt x="789303" y="664206"/>
                    </a:cubicBezTo>
                    <a:cubicBezTo>
                      <a:pt x="791289" y="667185"/>
                      <a:pt x="795849" y="669611"/>
                      <a:pt x="795260" y="673142"/>
                    </a:cubicBezTo>
                    <a:cubicBezTo>
                      <a:pt x="794567" y="677297"/>
                      <a:pt x="788661" y="678572"/>
                      <a:pt x="786324" y="682077"/>
                    </a:cubicBezTo>
                    <a:cubicBezTo>
                      <a:pt x="784582" y="684689"/>
                      <a:pt x="784172" y="687984"/>
                      <a:pt x="783346" y="691013"/>
                    </a:cubicBezTo>
                    <a:cubicBezTo>
                      <a:pt x="781192" y="698912"/>
                      <a:pt x="779978" y="707074"/>
                      <a:pt x="777389" y="714841"/>
                    </a:cubicBezTo>
                    <a:lnTo>
                      <a:pt x="771432" y="732712"/>
                    </a:lnTo>
                    <a:lnTo>
                      <a:pt x="768453" y="741647"/>
                    </a:lnTo>
                    <a:cubicBezTo>
                      <a:pt x="767460" y="755547"/>
                      <a:pt x="768498" y="769743"/>
                      <a:pt x="765475" y="783346"/>
                    </a:cubicBezTo>
                    <a:cubicBezTo>
                      <a:pt x="764398" y="788192"/>
                      <a:pt x="759770" y="791491"/>
                      <a:pt x="756539" y="795260"/>
                    </a:cubicBezTo>
                    <a:cubicBezTo>
                      <a:pt x="748892" y="804181"/>
                      <a:pt x="747863" y="804024"/>
                      <a:pt x="738668" y="810153"/>
                    </a:cubicBezTo>
                    <a:cubicBezTo>
                      <a:pt x="735655" y="814673"/>
                      <a:pt x="729733" y="821856"/>
                      <a:pt x="729733" y="828024"/>
                    </a:cubicBezTo>
                    <a:cubicBezTo>
                      <a:pt x="729733" y="834063"/>
                      <a:pt x="731718" y="839938"/>
                      <a:pt x="732711" y="845895"/>
                    </a:cubicBezTo>
                    <a:lnTo>
                      <a:pt x="726754" y="863766"/>
                    </a:lnTo>
                    <a:cubicBezTo>
                      <a:pt x="725761" y="866744"/>
                      <a:pt x="725517" y="870089"/>
                      <a:pt x="723776" y="872701"/>
                    </a:cubicBezTo>
                    <a:cubicBezTo>
                      <a:pt x="709258" y="894479"/>
                      <a:pt x="726983" y="867090"/>
                      <a:pt x="711862" y="893551"/>
                    </a:cubicBezTo>
                    <a:cubicBezTo>
                      <a:pt x="710086" y="896659"/>
                      <a:pt x="707891" y="899508"/>
                      <a:pt x="705905" y="902486"/>
                    </a:cubicBezTo>
                    <a:cubicBezTo>
                      <a:pt x="704912" y="917379"/>
                      <a:pt x="704574" y="932330"/>
                      <a:pt x="702926" y="947164"/>
                    </a:cubicBezTo>
                    <a:cubicBezTo>
                      <a:pt x="701484" y="960138"/>
                      <a:pt x="692803" y="956254"/>
                      <a:pt x="702926" y="973970"/>
                    </a:cubicBezTo>
                    <a:cubicBezTo>
                      <a:pt x="704484" y="976696"/>
                      <a:pt x="709054" y="975545"/>
                      <a:pt x="711862" y="976949"/>
                    </a:cubicBezTo>
                    <a:cubicBezTo>
                      <a:pt x="732312" y="987175"/>
                      <a:pt x="706959" y="980139"/>
                      <a:pt x="735690" y="985884"/>
                    </a:cubicBezTo>
                    <a:cubicBezTo>
                      <a:pt x="739661" y="987870"/>
                      <a:pt x="746045" y="987684"/>
                      <a:pt x="747604" y="991841"/>
                    </a:cubicBezTo>
                    <a:cubicBezTo>
                      <a:pt x="754204" y="1009443"/>
                      <a:pt x="745106" y="1009552"/>
                      <a:pt x="735690" y="1012691"/>
                    </a:cubicBezTo>
                    <a:cubicBezTo>
                      <a:pt x="732711" y="1015669"/>
                      <a:pt x="729451" y="1018390"/>
                      <a:pt x="726754" y="1021626"/>
                    </a:cubicBezTo>
                    <a:cubicBezTo>
                      <a:pt x="724462" y="1024376"/>
                      <a:pt x="723592" y="1028326"/>
                      <a:pt x="720797" y="1030562"/>
                    </a:cubicBezTo>
                    <a:cubicBezTo>
                      <a:pt x="718346" y="1032523"/>
                      <a:pt x="714840" y="1032547"/>
                      <a:pt x="711862" y="1033540"/>
                    </a:cubicBezTo>
                    <a:cubicBezTo>
                      <a:pt x="714840" y="1034533"/>
                      <a:pt x="720797" y="1033379"/>
                      <a:pt x="720797" y="1036519"/>
                    </a:cubicBezTo>
                    <a:cubicBezTo>
                      <a:pt x="720797" y="1039658"/>
                      <a:pt x="713687" y="1036942"/>
                      <a:pt x="711862" y="1039497"/>
                    </a:cubicBezTo>
                    <a:cubicBezTo>
                      <a:pt x="708212" y="1044607"/>
                      <a:pt x="707891" y="1051411"/>
                      <a:pt x="705905" y="1057368"/>
                    </a:cubicBezTo>
                    <a:cubicBezTo>
                      <a:pt x="698919" y="1078325"/>
                      <a:pt x="708011" y="1052454"/>
                      <a:pt x="696969" y="1078218"/>
                    </a:cubicBezTo>
                    <a:cubicBezTo>
                      <a:pt x="693240" y="1086919"/>
                      <a:pt x="692278" y="1095528"/>
                      <a:pt x="691012" y="1105024"/>
                    </a:cubicBezTo>
                    <a:cubicBezTo>
                      <a:pt x="689824" y="1113936"/>
                      <a:pt x="689512" y="1122963"/>
                      <a:pt x="688034" y="1131831"/>
                    </a:cubicBezTo>
                    <a:cubicBezTo>
                      <a:pt x="687518" y="1134928"/>
                      <a:pt x="687016" y="1138314"/>
                      <a:pt x="685055" y="1140766"/>
                    </a:cubicBezTo>
                    <a:cubicBezTo>
                      <a:pt x="682819" y="1143561"/>
                      <a:pt x="679098" y="1144737"/>
                      <a:pt x="676120" y="1146723"/>
                    </a:cubicBezTo>
                    <a:cubicBezTo>
                      <a:pt x="674134" y="1149702"/>
                      <a:pt x="671573" y="1152369"/>
                      <a:pt x="670163" y="1155659"/>
                    </a:cubicBezTo>
                    <a:cubicBezTo>
                      <a:pt x="667174" y="1162633"/>
                      <a:pt x="668704" y="1171523"/>
                      <a:pt x="661227" y="1176508"/>
                    </a:cubicBezTo>
                    <a:cubicBezTo>
                      <a:pt x="657821" y="1178779"/>
                      <a:pt x="653234" y="1178311"/>
                      <a:pt x="649313" y="1179487"/>
                    </a:cubicBezTo>
                    <a:cubicBezTo>
                      <a:pt x="643299" y="1181291"/>
                      <a:pt x="637636" y="1184412"/>
                      <a:pt x="631442" y="1185444"/>
                    </a:cubicBezTo>
                    <a:cubicBezTo>
                      <a:pt x="587111" y="1192831"/>
                      <a:pt x="619606" y="1188198"/>
                      <a:pt x="533152" y="1191401"/>
                    </a:cubicBezTo>
                    <a:cubicBezTo>
                      <a:pt x="531166" y="1194379"/>
                      <a:pt x="529726" y="1197805"/>
                      <a:pt x="527195" y="1200336"/>
                    </a:cubicBezTo>
                    <a:cubicBezTo>
                      <a:pt x="524664" y="1202867"/>
                      <a:pt x="520571" y="1203560"/>
                      <a:pt x="518259" y="1206293"/>
                    </a:cubicBezTo>
                    <a:cubicBezTo>
                      <a:pt x="509536" y="1216602"/>
                      <a:pt x="499446" y="1226519"/>
                      <a:pt x="494431" y="1239057"/>
                    </a:cubicBezTo>
                    <a:cubicBezTo>
                      <a:pt x="492445" y="1244021"/>
                      <a:pt x="490351" y="1248944"/>
                      <a:pt x="488474" y="1253950"/>
                    </a:cubicBezTo>
                    <a:cubicBezTo>
                      <a:pt x="487372" y="1256890"/>
                      <a:pt x="486733" y="1259999"/>
                      <a:pt x="485496" y="1262885"/>
                    </a:cubicBezTo>
                    <a:cubicBezTo>
                      <a:pt x="483747" y="1266966"/>
                      <a:pt x="481188" y="1270676"/>
                      <a:pt x="479539" y="1274799"/>
                    </a:cubicBezTo>
                    <a:cubicBezTo>
                      <a:pt x="477207" y="1280629"/>
                      <a:pt x="474814" y="1286513"/>
                      <a:pt x="473582" y="1292670"/>
                    </a:cubicBezTo>
                    <a:cubicBezTo>
                      <a:pt x="471451" y="1303326"/>
                      <a:pt x="472316" y="1308828"/>
                      <a:pt x="464646" y="1316498"/>
                    </a:cubicBezTo>
                    <a:cubicBezTo>
                      <a:pt x="462115" y="1319029"/>
                      <a:pt x="458689" y="1320469"/>
                      <a:pt x="455711" y="1322455"/>
                    </a:cubicBezTo>
                    <a:cubicBezTo>
                      <a:pt x="456704" y="1325434"/>
                      <a:pt x="456469" y="1329171"/>
                      <a:pt x="458689" y="1331391"/>
                    </a:cubicBezTo>
                    <a:cubicBezTo>
                      <a:pt x="474574" y="1347276"/>
                      <a:pt x="462662" y="1319476"/>
                      <a:pt x="470603" y="1343305"/>
                    </a:cubicBezTo>
                    <a:cubicBezTo>
                      <a:pt x="465341" y="1364356"/>
                      <a:pt x="464607" y="1361957"/>
                      <a:pt x="470603" y="1393939"/>
                    </a:cubicBezTo>
                    <a:cubicBezTo>
                      <a:pt x="471263" y="1397458"/>
                      <a:pt x="474574" y="1399896"/>
                      <a:pt x="476560" y="1402875"/>
                    </a:cubicBezTo>
                    <a:cubicBezTo>
                      <a:pt x="475567" y="1405853"/>
                      <a:pt x="475543" y="1409359"/>
                      <a:pt x="473582" y="1411810"/>
                    </a:cubicBezTo>
                    <a:cubicBezTo>
                      <a:pt x="464141" y="1423611"/>
                      <a:pt x="436680" y="1420098"/>
                      <a:pt x="428904" y="1420746"/>
                    </a:cubicBezTo>
                    <a:cubicBezTo>
                      <a:pt x="425925" y="1421739"/>
                      <a:pt x="422420" y="1421763"/>
                      <a:pt x="419968" y="1423724"/>
                    </a:cubicBezTo>
                    <a:cubicBezTo>
                      <a:pt x="417173" y="1425960"/>
                      <a:pt x="416542" y="1430129"/>
                      <a:pt x="414011" y="1432660"/>
                    </a:cubicBezTo>
                    <a:cubicBezTo>
                      <a:pt x="411480" y="1435191"/>
                      <a:pt x="408054" y="1436631"/>
                      <a:pt x="405076" y="1438617"/>
                    </a:cubicBezTo>
                    <a:cubicBezTo>
                      <a:pt x="398846" y="1457304"/>
                      <a:pt x="406892" y="1437610"/>
                      <a:pt x="393162" y="1456488"/>
                    </a:cubicBezTo>
                    <a:cubicBezTo>
                      <a:pt x="387653" y="1464063"/>
                      <a:pt x="378269" y="1480316"/>
                      <a:pt x="378269" y="1480316"/>
                    </a:cubicBezTo>
                    <a:cubicBezTo>
                      <a:pt x="372474" y="1497704"/>
                      <a:pt x="377553" y="1480915"/>
                      <a:pt x="372312" y="1507122"/>
                    </a:cubicBezTo>
                    <a:cubicBezTo>
                      <a:pt x="371509" y="1511136"/>
                      <a:pt x="371365" y="1515482"/>
                      <a:pt x="369334" y="1519036"/>
                    </a:cubicBezTo>
                    <a:cubicBezTo>
                      <a:pt x="367244" y="1522693"/>
                      <a:pt x="363377" y="1524993"/>
                      <a:pt x="360398" y="1527972"/>
                    </a:cubicBezTo>
                    <a:cubicBezTo>
                      <a:pt x="328105" y="1521512"/>
                      <a:pt x="360128" y="1530781"/>
                      <a:pt x="336570" y="1516058"/>
                    </a:cubicBezTo>
                    <a:cubicBezTo>
                      <a:pt x="332036" y="1513224"/>
                      <a:pt x="326372" y="1512661"/>
                      <a:pt x="321678" y="1510101"/>
                    </a:cubicBezTo>
                    <a:cubicBezTo>
                      <a:pt x="315393" y="1506673"/>
                      <a:pt x="309764" y="1502158"/>
                      <a:pt x="303807" y="1498187"/>
                    </a:cubicBezTo>
                    <a:cubicBezTo>
                      <a:pt x="300828" y="1496201"/>
                      <a:pt x="298381" y="1492932"/>
                      <a:pt x="294871" y="1492230"/>
                    </a:cubicBezTo>
                    <a:cubicBezTo>
                      <a:pt x="264372" y="1486129"/>
                      <a:pt x="285031" y="1489567"/>
                      <a:pt x="232323" y="1486273"/>
                    </a:cubicBezTo>
                    <a:cubicBezTo>
                      <a:pt x="228352" y="1485280"/>
                      <a:pt x="224242" y="1484731"/>
                      <a:pt x="220409" y="1483294"/>
                    </a:cubicBezTo>
                    <a:cubicBezTo>
                      <a:pt x="216252" y="1481735"/>
                      <a:pt x="212920" y="1477706"/>
                      <a:pt x="208495" y="1477337"/>
                    </a:cubicBezTo>
                    <a:cubicBezTo>
                      <a:pt x="200518" y="1476672"/>
                      <a:pt x="192610" y="1479323"/>
                      <a:pt x="184667" y="1480316"/>
                    </a:cubicBezTo>
                    <a:cubicBezTo>
                      <a:pt x="173665" y="1483983"/>
                      <a:pt x="168568" y="1486273"/>
                      <a:pt x="154882" y="1486273"/>
                    </a:cubicBezTo>
                    <a:cubicBezTo>
                      <a:pt x="143916" y="1486273"/>
                      <a:pt x="133039" y="1484287"/>
                      <a:pt x="122118" y="1483294"/>
                    </a:cubicBezTo>
                    <a:cubicBezTo>
                      <a:pt x="116292" y="1474556"/>
                      <a:pt x="115650" y="1475291"/>
                      <a:pt x="113183" y="1465423"/>
                    </a:cubicBezTo>
                    <a:cubicBezTo>
                      <a:pt x="111955" y="1460512"/>
                      <a:pt x="112299" y="1455140"/>
                      <a:pt x="110204" y="1450531"/>
                    </a:cubicBezTo>
                    <a:cubicBezTo>
                      <a:pt x="99791" y="1427623"/>
                      <a:pt x="102504" y="1437661"/>
                      <a:pt x="89355" y="1426703"/>
                    </a:cubicBezTo>
                    <a:cubicBezTo>
                      <a:pt x="86119" y="1424006"/>
                      <a:pt x="83847" y="1420215"/>
                      <a:pt x="80419" y="1417767"/>
                    </a:cubicBezTo>
                    <a:cubicBezTo>
                      <a:pt x="73977" y="1413166"/>
                      <a:pt x="66863" y="1411263"/>
                      <a:pt x="59570" y="1408832"/>
                    </a:cubicBezTo>
                    <a:cubicBezTo>
                      <a:pt x="55599" y="1402875"/>
                      <a:pt x="48833" y="1398023"/>
                      <a:pt x="47656" y="1390961"/>
                    </a:cubicBezTo>
                    <a:cubicBezTo>
                      <a:pt x="46663" y="1385004"/>
                      <a:pt x="47130" y="1378609"/>
                      <a:pt x="44677" y="1373090"/>
                    </a:cubicBezTo>
                    <a:cubicBezTo>
                      <a:pt x="42602" y="1368420"/>
                      <a:pt x="26891" y="1357516"/>
                      <a:pt x="23828" y="1355219"/>
                    </a:cubicBezTo>
                    <a:cubicBezTo>
                      <a:pt x="22835" y="1352240"/>
                      <a:pt x="21611" y="1349329"/>
                      <a:pt x="20849" y="1346283"/>
                    </a:cubicBezTo>
                    <a:cubicBezTo>
                      <a:pt x="19621" y="1341372"/>
                      <a:pt x="19099" y="1336302"/>
                      <a:pt x="17871" y="1331391"/>
                    </a:cubicBezTo>
                    <a:cubicBezTo>
                      <a:pt x="16375" y="1325409"/>
                      <a:pt x="12213" y="1315130"/>
                      <a:pt x="8935" y="1310541"/>
                    </a:cubicBezTo>
                    <a:cubicBezTo>
                      <a:pt x="6487" y="1307114"/>
                      <a:pt x="2978" y="1304584"/>
                      <a:pt x="0" y="1301606"/>
                    </a:cubicBezTo>
                    <a:cubicBezTo>
                      <a:pt x="993" y="1286713"/>
                      <a:pt x="524" y="1271651"/>
                      <a:pt x="2978" y="1256928"/>
                    </a:cubicBezTo>
                    <a:cubicBezTo>
                      <a:pt x="3566" y="1253397"/>
                      <a:pt x="7334" y="1251195"/>
                      <a:pt x="8935" y="1247993"/>
                    </a:cubicBezTo>
                    <a:cubicBezTo>
                      <a:pt x="10339" y="1245185"/>
                      <a:pt x="11088" y="1242086"/>
                      <a:pt x="11914" y="1239057"/>
                    </a:cubicBezTo>
                    <a:cubicBezTo>
                      <a:pt x="15091" y="1227410"/>
                      <a:pt x="14925" y="1215196"/>
                      <a:pt x="23828" y="1206293"/>
                    </a:cubicBezTo>
                    <a:cubicBezTo>
                      <a:pt x="26359" y="1203762"/>
                      <a:pt x="29850" y="1202417"/>
                      <a:pt x="32763" y="1200336"/>
                    </a:cubicBezTo>
                    <a:cubicBezTo>
                      <a:pt x="58606" y="1181877"/>
                      <a:pt x="32567" y="1199474"/>
                      <a:pt x="53613" y="1185444"/>
                    </a:cubicBezTo>
                    <a:cubicBezTo>
                      <a:pt x="54606" y="1182465"/>
                      <a:pt x="55066" y="1179253"/>
                      <a:pt x="56591" y="1176508"/>
                    </a:cubicBezTo>
                    <a:cubicBezTo>
                      <a:pt x="73664" y="1145776"/>
                      <a:pt x="64742" y="1169923"/>
                      <a:pt x="71484" y="1149702"/>
                    </a:cubicBezTo>
                    <a:cubicBezTo>
                      <a:pt x="77398" y="1090548"/>
                      <a:pt x="71271" y="1142046"/>
                      <a:pt x="77441" y="1105024"/>
                    </a:cubicBezTo>
                    <a:cubicBezTo>
                      <a:pt x="78871" y="1096444"/>
                      <a:pt x="80378" y="1074301"/>
                      <a:pt x="86376" y="1066304"/>
                    </a:cubicBezTo>
                    <a:cubicBezTo>
                      <a:pt x="89355" y="1062333"/>
                      <a:pt x="91498" y="1057568"/>
                      <a:pt x="95312" y="1054390"/>
                    </a:cubicBezTo>
                    <a:cubicBezTo>
                      <a:pt x="97724" y="1052380"/>
                      <a:pt x="101439" y="1052815"/>
                      <a:pt x="104247" y="1051411"/>
                    </a:cubicBezTo>
                    <a:cubicBezTo>
                      <a:pt x="107449" y="1049810"/>
                      <a:pt x="110204" y="1047440"/>
                      <a:pt x="113183" y="1045454"/>
                    </a:cubicBezTo>
                    <a:cubicBezTo>
                      <a:pt x="127083" y="1046447"/>
                      <a:pt x="141159" y="1046011"/>
                      <a:pt x="154882" y="1048433"/>
                    </a:cubicBezTo>
                    <a:cubicBezTo>
                      <a:pt x="158407" y="1049055"/>
                      <a:pt x="160615" y="1052789"/>
                      <a:pt x="163817" y="1054390"/>
                    </a:cubicBezTo>
                    <a:cubicBezTo>
                      <a:pt x="166625" y="1055794"/>
                      <a:pt x="169867" y="1056131"/>
                      <a:pt x="172753" y="1057368"/>
                    </a:cubicBezTo>
                    <a:cubicBezTo>
                      <a:pt x="176834" y="1059117"/>
                      <a:pt x="180696" y="1061339"/>
                      <a:pt x="184667" y="1063325"/>
                    </a:cubicBezTo>
                    <a:cubicBezTo>
                      <a:pt x="192528" y="1061360"/>
                      <a:pt x="199756" y="1060973"/>
                      <a:pt x="205516" y="1054390"/>
                    </a:cubicBezTo>
                    <a:cubicBezTo>
                      <a:pt x="210230" y="1049002"/>
                      <a:pt x="213134" y="1042246"/>
                      <a:pt x="217430" y="1036519"/>
                    </a:cubicBezTo>
                    <a:cubicBezTo>
                      <a:pt x="220409" y="1032548"/>
                      <a:pt x="223481" y="1028645"/>
                      <a:pt x="226366" y="1024605"/>
                    </a:cubicBezTo>
                    <a:cubicBezTo>
                      <a:pt x="228447" y="1021692"/>
                      <a:pt x="230031" y="1018419"/>
                      <a:pt x="232323" y="1015669"/>
                    </a:cubicBezTo>
                    <a:cubicBezTo>
                      <a:pt x="253278" y="990522"/>
                      <a:pt x="225927" y="1028022"/>
                      <a:pt x="259129" y="994820"/>
                    </a:cubicBezTo>
                    <a:cubicBezTo>
                      <a:pt x="273574" y="980375"/>
                      <a:pt x="267928" y="987579"/>
                      <a:pt x="277000" y="973970"/>
                    </a:cubicBezTo>
                    <a:cubicBezTo>
                      <a:pt x="277993" y="926314"/>
                      <a:pt x="278111" y="878632"/>
                      <a:pt x="279979" y="831002"/>
                    </a:cubicBezTo>
                    <a:cubicBezTo>
                      <a:pt x="280102" y="827865"/>
                      <a:pt x="282957" y="825206"/>
                      <a:pt x="282957" y="822067"/>
                    </a:cubicBezTo>
                    <a:cubicBezTo>
                      <a:pt x="282957" y="802186"/>
                      <a:pt x="283385" y="782084"/>
                      <a:pt x="279979" y="762497"/>
                    </a:cubicBezTo>
                    <a:cubicBezTo>
                      <a:pt x="279257" y="758347"/>
                      <a:pt x="274241" y="756302"/>
                      <a:pt x="271043" y="753561"/>
                    </a:cubicBezTo>
                    <a:cubicBezTo>
                      <a:pt x="261712" y="745563"/>
                      <a:pt x="257588" y="745197"/>
                      <a:pt x="250194" y="735690"/>
                    </a:cubicBezTo>
                    <a:cubicBezTo>
                      <a:pt x="245799" y="730039"/>
                      <a:pt x="238280" y="717819"/>
                      <a:pt x="238280" y="717819"/>
                    </a:cubicBezTo>
                    <a:cubicBezTo>
                      <a:pt x="239273" y="698955"/>
                      <a:pt x="239548" y="680040"/>
                      <a:pt x="241258" y="661228"/>
                    </a:cubicBezTo>
                    <a:cubicBezTo>
                      <a:pt x="241542" y="658101"/>
                      <a:pt x="242833" y="655100"/>
                      <a:pt x="244237" y="652292"/>
                    </a:cubicBezTo>
                    <a:cubicBezTo>
                      <a:pt x="245838" y="649090"/>
                      <a:pt x="248208" y="646335"/>
                      <a:pt x="250194" y="643357"/>
                    </a:cubicBezTo>
                    <a:cubicBezTo>
                      <a:pt x="259934" y="614137"/>
                      <a:pt x="257273" y="629826"/>
                      <a:pt x="253172" y="586765"/>
                    </a:cubicBezTo>
                    <a:cubicBezTo>
                      <a:pt x="250536" y="559087"/>
                      <a:pt x="257525" y="564769"/>
                      <a:pt x="238280" y="559959"/>
                    </a:cubicBezTo>
                    <a:cubicBezTo>
                      <a:pt x="237287" y="556980"/>
                      <a:pt x="235301" y="554163"/>
                      <a:pt x="235301" y="551023"/>
                    </a:cubicBezTo>
                    <a:cubicBezTo>
                      <a:pt x="235301" y="549483"/>
                      <a:pt x="239854" y="532701"/>
                      <a:pt x="241258" y="530174"/>
                    </a:cubicBezTo>
                    <a:cubicBezTo>
                      <a:pt x="244735" y="523916"/>
                      <a:pt x="253172" y="512303"/>
                      <a:pt x="253172" y="512303"/>
                    </a:cubicBezTo>
                    <a:cubicBezTo>
                      <a:pt x="254165" y="508332"/>
                      <a:pt x="255026" y="504325"/>
                      <a:pt x="256151" y="500389"/>
                    </a:cubicBezTo>
                    <a:cubicBezTo>
                      <a:pt x="257014" y="497370"/>
                      <a:pt x="259129" y="494593"/>
                      <a:pt x="259129" y="491453"/>
                    </a:cubicBezTo>
                    <a:cubicBezTo>
                      <a:pt x="259129" y="478508"/>
                      <a:pt x="258401" y="465481"/>
                      <a:pt x="256151" y="452733"/>
                    </a:cubicBezTo>
                    <a:cubicBezTo>
                      <a:pt x="253855" y="439723"/>
                      <a:pt x="248073" y="441424"/>
                      <a:pt x="241258" y="431883"/>
                    </a:cubicBezTo>
                    <a:cubicBezTo>
                      <a:pt x="238677" y="428270"/>
                      <a:pt x="237504" y="423824"/>
                      <a:pt x="235301" y="419969"/>
                    </a:cubicBezTo>
                    <a:cubicBezTo>
                      <a:pt x="233525" y="416861"/>
                      <a:pt x="231330" y="414012"/>
                      <a:pt x="229344" y="411034"/>
                    </a:cubicBezTo>
                    <a:cubicBezTo>
                      <a:pt x="227941" y="406823"/>
                      <a:pt x="223387" y="393920"/>
                      <a:pt x="223387" y="390184"/>
                    </a:cubicBezTo>
                    <a:cubicBezTo>
                      <a:pt x="223387" y="376249"/>
                      <a:pt x="224738" y="362325"/>
                      <a:pt x="226366" y="348485"/>
                    </a:cubicBezTo>
                    <a:cubicBezTo>
                      <a:pt x="227999" y="334602"/>
                      <a:pt x="235832" y="337956"/>
                      <a:pt x="241258" y="321679"/>
                    </a:cubicBezTo>
                    <a:cubicBezTo>
                      <a:pt x="249497" y="296966"/>
                      <a:pt x="235665" y="335844"/>
                      <a:pt x="256151" y="294872"/>
                    </a:cubicBezTo>
                    <a:cubicBezTo>
                      <a:pt x="258137" y="290901"/>
                      <a:pt x="259527" y="286571"/>
                      <a:pt x="262108" y="282958"/>
                    </a:cubicBezTo>
                    <a:cubicBezTo>
                      <a:pt x="264556" y="279530"/>
                      <a:pt x="268346" y="277258"/>
                      <a:pt x="271043" y="274022"/>
                    </a:cubicBezTo>
                    <a:cubicBezTo>
                      <a:pt x="273335" y="271272"/>
                      <a:pt x="275399" y="268289"/>
                      <a:pt x="277000" y="265087"/>
                    </a:cubicBezTo>
                    <a:cubicBezTo>
                      <a:pt x="280598" y="257892"/>
                      <a:pt x="278823" y="252907"/>
                      <a:pt x="285936" y="247216"/>
                    </a:cubicBezTo>
                    <a:cubicBezTo>
                      <a:pt x="288388" y="245255"/>
                      <a:pt x="291782" y="244799"/>
                      <a:pt x="294871" y="244237"/>
                    </a:cubicBezTo>
                    <a:cubicBezTo>
                      <a:pt x="302746" y="242805"/>
                      <a:pt x="310756" y="242252"/>
                      <a:pt x="318699" y="241259"/>
                    </a:cubicBezTo>
                    <a:cubicBezTo>
                      <a:pt x="321678" y="239273"/>
                      <a:pt x="325399" y="238097"/>
                      <a:pt x="327635" y="235302"/>
                    </a:cubicBezTo>
                    <a:cubicBezTo>
                      <a:pt x="335334" y="225678"/>
                      <a:pt x="325968" y="206120"/>
                      <a:pt x="324656" y="199560"/>
                    </a:cubicBezTo>
                    <a:cubicBezTo>
                      <a:pt x="323472" y="193638"/>
                      <a:pt x="322671" y="187646"/>
                      <a:pt x="321678" y="181689"/>
                    </a:cubicBezTo>
                    <a:cubicBezTo>
                      <a:pt x="322671" y="160839"/>
                      <a:pt x="322351" y="139886"/>
                      <a:pt x="324656" y="119140"/>
                    </a:cubicBezTo>
                    <a:cubicBezTo>
                      <a:pt x="325349" y="112899"/>
                      <a:pt x="330613" y="101269"/>
                      <a:pt x="330613" y="101269"/>
                    </a:cubicBezTo>
                    <a:cubicBezTo>
                      <a:pt x="331606" y="88362"/>
                      <a:pt x="331986" y="75394"/>
                      <a:pt x="333592" y="62549"/>
                    </a:cubicBezTo>
                    <a:cubicBezTo>
                      <a:pt x="333981" y="59434"/>
                      <a:pt x="335012" y="56339"/>
                      <a:pt x="336570" y="53613"/>
                    </a:cubicBezTo>
                    <a:cubicBezTo>
                      <a:pt x="339033" y="49303"/>
                      <a:pt x="342752" y="45830"/>
                      <a:pt x="345506" y="41699"/>
                    </a:cubicBezTo>
                    <a:cubicBezTo>
                      <a:pt x="350701" y="33906"/>
                      <a:pt x="352605" y="23066"/>
                      <a:pt x="360398" y="17871"/>
                    </a:cubicBezTo>
                    <a:cubicBezTo>
                      <a:pt x="374558" y="8431"/>
                      <a:pt x="365939" y="13046"/>
                      <a:pt x="387205" y="5957"/>
                    </a:cubicBezTo>
                    <a:cubicBezTo>
                      <a:pt x="390183" y="4964"/>
                      <a:pt x="393062" y="3595"/>
                      <a:pt x="396140" y="2979"/>
                    </a:cubicBezTo>
                    <a:lnTo>
                      <a:pt x="422947" y="0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24" name="Forma libre 23"/>
              <p:cNvSpPr/>
              <p:nvPr/>
            </p:nvSpPr>
            <p:spPr>
              <a:xfrm>
                <a:off x="1986894" y="4411268"/>
                <a:ext cx="1209270" cy="1029073"/>
              </a:xfrm>
              <a:custGeom>
                <a:avLst/>
                <a:gdLst>
                  <a:gd name="connsiteX0" fmla="*/ 276999 w 1209270"/>
                  <a:gd name="connsiteY0" fmla="*/ 1490 h 1029073"/>
                  <a:gd name="connsiteX1" fmla="*/ 291892 w 1209270"/>
                  <a:gd name="connsiteY1" fmla="*/ 13404 h 1029073"/>
                  <a:gd name="connsiteX2" fmla="*/ 294870 w 1209270"/>
                  <a:gd name="connsiteY2" fmla="*/ 25318 h 1029073"/>
                  <a:gd name="connsiteX3" fmla="*/ 291892 w 1209270"/>
                  <a:gd name="connsiteY3" fmla="*/ 43189 h 1029073"/>
                  <a:gd name="connsiteX4" fmla="*/ 271042 w 1209270"/>
                  <a:gd name="connsiteY4" fmla="*/ 69995 h 1029073"/>
                  <a:gd name="connsiteX5" fmla="*/ 265085 w 1209270"/>
                  <a:gd name="connsiteY5" fmla="*/ 78931 h 1029073"/>
                  <a:gd name="connsiteX6" fmla="*/ 262107 w 1209270"/>
                  <a:gd name="connsiteY6" fmla="*/ 87866 h 1029073"/>
                  <a:gd name="connsiteX7" fmla="*/ 247214 w 1209270"/>
                  <a:gd name="connsiteY7" fmla="*/ 105737 h 1029073"/>
                  <a:gd name="connsiteX8" fmla="*/ 226365 w 1209270"/>
                  <a:gd name="connsiteY8" fmla="*/ 111694 h 1029073"/>
                  <a:gd name="connsiteX9" fmla="*/ 217429 w 1209270"/>
                  <a:gd name="connsiteY9" fmla="*/ 117651 h 1029073"/>
                  <a:gd name="connsiteX10" fmla="*/ 214451 w 1209270"/>
                  <a:gd name="connsiteY10" fmla="*/ 126587 h 1029073"/>
                  <a:gd name="connsiteX11" fmla="*/ 205515 w 1209270"/>
                  <a:gd name="connsiteY11" fmla="*/ 144458 h 1029073"/>
                  <a:gd name="connsiteX12" fmla="*/ 208494 w 1209270"/>
                  <a:gd name="connsiteY12" fmla="*/ 174243 h 1029073"/>
                  <a:gd name="connsiteX13" fmla="*/ 196580 w 1209270"/>
                  <a:gd name="connsiteY13" fmla="*/ 177222 h 1029073"/>
                  <a:gd name="connsiteX14" fmla="*/ 181687 w 1209270"/>
                  <a:gd name="connsiteY14" fmla="*/ 180200 h 1029073"/>
                  <a:gd name="connsiteX15" fmla="*/ 178709 w 1209270"/>
                  <a:gd name="connsiteY15" fmla="*/ 204028 h 1029073"/>
                  <a:gd name="connsiteX16" fmla="*/ 169773 w 1209270"/>
                  <a:gd name="connsiteY16" fmla="*/ 209985 h 1029073"/>
                  <a:gd name="connsiteX17" fmla="*/ 134031 w 1209270"/>
                  <a:gd name="connsiteY17" fmla="*/ 218921 h 1029073"/>
                  <a:gd name="connsiteX18" fmla="*/ 122117 w 1209270"/>
                  <a:gd name="connsiteY18" fmla="*/ 239770 h 1029073"/>
                  <a:gd name="connsiteX19" fmla="*/ 104246 w 1209270"/>
                  <a:gd name="connsiteY19" fmla="*/ 245727 h 1029073"/>
                  <a:gd name="connsiteX20" fmla="*/ 98289 w 1209270"/>
                  <a:gd name="connsiteY20" fmla="*/ 254663 h 1029073"/>
                  <a:gd name="connsiteX21" fmla="*/ 101268 w 1209270"/>
                  <a:gd name="connsiteY21" fmla="*/ 278491 h 1029073"/>
                  <a:gd name="connsiteX22" fmla="*/ 104246 w 1209270"/>
                  <a:gd name="connsiteY22" fmla="*/ 349975 h 1029073"/>
                  <a:gd name="connsiteX23" fmla="*/ 107225 w 1209270"/>
                  <a:gd name="connsiteY23" fmla="*/ 367846 h 1029073"/>
                  <a:gd name="connsiteX24" fmla="*/ 113182 w 1209270"/>
                  <a:gd name="connsiteY24" fmla="*/ 385717 h 1029073"/>
                  <a:gd name="connsiteX25" fmla="*/ 101268 w 1209270"/>
                  <a:gd name="connsiteY25" fmla="*/ 397631 h 1029073"/>
                  <a:gd name="connsiteX26" fmla="*/ 95311 w 1209270"/>
                  <a:gd name="connsiteY26" fmla="*/ 406566 h 1029073"/>
                  <a:gd name="connsiteX27" fmla="*/ 86375 w 1209270"/>
                  <a:gd name="connsiteY27" fmla="*/ 427416 h 1029073"/>
                  <a:gd name="connsiteX28" fmla="*/ 74461 w 1209270"/>
                  <a:gd name="connsiteY28" fmla="*/ 442308 h 1029073"/>
                  <a:gd name="connsiteX29" fmla="*/ 35741 w 1209270"/>
                  <a:gd name="connsiteY29" fmla="*/ 445287 h 1029073"/>
                  <a:gd name="connsiteX30" fmla="*/ 32762 w 1209270"/>
                  <a:gd name="connsiteY30" fmla="*/ 454222 h 1029073"/>
                  <a:gd name="connsiteX31" fmla="*/ 29784 w 1209270"/>
                  <a:gd name="connsiteY31" fmla="*/ 475072 h 1029073"/>
                  <a:gd name="connsiteX32" fmla="*/ 11913 w 1209270"/>
                  <a:gd name="connsiteY32" fmla="*/ 481029 h 1029073"/>
                  <a:gd name="connsiteX33" fmla="*/ 2977 w 1209270"/>
                  <a:gd name="connsiteY33" fmla="*/ 489964 h 1029073"/>
                  <a:gd name="connsiteX34" fmla="*/ 2977 w 1209270"/>
                  <a:gd name="connsiteY34" fmla="*/ 525706 h 1029073"/>
                  <a:gd name="connsiteX35" fmla="*/ 11913 w 1209270"/>
                  <a:gd name="connsiteY35" fmla="*/ 528685 h 1029073"/>
                  <a:gd name="connsiteX36" fmla="*/ 23827 w 1209270"/>
                  <a:gd name="connsiteY36" fmla="*/ 531663 h 1029073"/>
                  <a:gd name="connsiteX37" fmla="*/ 50633 w 1209270"/>
                  <a:gd name="connsiteY37" fmla="*/ 555491 h 1029073"/>
                  <a:gd name="connsiteX38" fmla="*/ 56590 w 1209270"/>
                  <a:gd name="connsiteY38" fmla="*/ 564427 h 1029073"/>
                  <a:gd name="connsiteX39" fmla="*/ 65526 w 1209270"/>
                  <a:gd name="connsiteY39" fmla="*/ 567405 h 1029073"/>
                  <a:gd name="connsiteX40" fmla="*/ 86375 w 1209270"/>
                  <a:gd name="connsiteY40" fmla="*/ 573362 h 1029073"/>
                  <a:gd name="connsiteX41" fmla="*/ 95311 w 1209270"/>
                  <a:gd name="connsiteY41" fmla="*/ 579319 h 1029073"/>
                  <a:gd name="connsiteX42" fmla="*/ 104246 w 1209270"/>
                  <a:gd name="connsiteY42" fmla="*/ 582298 h 1029073"/>
                  <a:gd name="connsiteX43" fmla="*/ 125096 w 1209270"/>
                  <a:gd name="connsiteY43" fmla="*/ 603147 h 1029073"/>
                  <a:gd name="connsiteX44" fmla="*/ 134031 w 1209270"/>
                  <a:gd name="connsiteY44" fmla="*/ 621018 h 1029073"/>
                  <a:gd name="connsiteX45" fmla="*/ 128074 w 1209270"/>
                  <a:gd name="connsiteY45" fmla="*/ 659739 h 1029073"/>
                  <a:gd name="connsiteX46" fmla="*/ 122117 w 1209270"/>
                  <a:gd name="connsiteY46" fmla="*/ 668674 h 1029073"/>
                  <a:gd name="connsiteX47" fmla="*/ 113182 w 1209270"/>
                  <a:gd name="connsiteY47" fmla="*/ 686545 h 1029073"/>
                  <a:gd name="connsiteX48" fmla="*/ 107225 w 1209270"/>
                  <a:gd name="connsiteY48" fmla="*/ 704416 h 1029073"/>
                  <a:gd name="connsiteX49" fmla="*/ 101268 w 1209270"/>
                  <a:gd name="connsiteY49" fmla="*/ 725266 h 1029073"/>
                  <a:gd name="connsiteX50" fmla="*/ 95311 w 1209270"/>
                  <a:gd name="connsiteY50" fmla="*/ 749094 h 1029073"/>
                  <a:gd name="connsiteX51" fmla="*/ 125096 w 1209270"/>
                  <a:gd name="connsiteY51" fmla="*/ 761008 h 1029073"/>
                  <a:gd name="connsiteX52" fmla="*/ 154881 w 1209270"/>
                  <a:gd name="connsiteY52" fmla="*/ 758029 h 1029073"/>
                  <a:gd name="connsiteX53" fmla="*/ 163816 w 1209270"/>
                  <a:gd name="connsiteY53" fmla="*/ 755051 h 1029073"/>
                  <a:gd name="connsiteX54" fmla="*/ 199558 w 1209270"/>
                  <a:gd name="connsiteY54" fmla="*/ 749094 h 1029073"/>
                  <a:gd name="connsiteX55" fmla="*/ 226365 w 1209270"/>
                  <a:gd name="connsiteY55" fmla="*/ 743137 h 1029073"/>
                  <a:gd name="connsiteX56" fmla="*/ 247214 w 1209270"/>
                  <a:gd name="connsiteY56" fmla="*/ 749094 h 1029073"/>
                  <a:gd name="connsiteX57" fmla="*/ 265085 w 1209270"/>
                  <a:gd name="connsiteY57" fmla="*/ 763986 h 1029073"/>
                  <a:gd name="connsiteX58" fmla="*/ 282956 w 1209270"/>
                  <a:gd name="connsiteY58" fmla="*/ 769943 h 1029073"/>
                  <a:gd name="connsiteX59" fmla="*/ 402096 w 1209270"/>
                  <a:gd name="connsiteY59" fmla="*/ 772922 h 1029073"/>
                  <a:gd name="connsiteX60" fmla="*/ 414010 w 1209270"/>
                  <a:gd name="connsiteY60" fmla="*/ 778879 h 1029073"/>
                  <a:gd name="connsiteX61" fmla="*/ 428903 w 1209270"/>
                  <a:gd name="connsiteY61" fmla="*/ 805685 h 1029073"/>
                  <a:gd name="connsiteX62" fmla="*/ 425924 w 1209270"/>
                  <a:gd name="connsiteY62" fmla="*/ 829513 h 1029073"/>
                  <a:gd name="connsiteX63" fmla="*/ 419967 w 1209270"/>
                  <a:gd name="connsiteY63" fmla="*/ 847384 h 1029073"/>
                  <a:gd name="connsiteX64" fmla="*/ 422946 w 1209270"/>
                  <a:gd name="connsiteY64" fmla="*/ 880148 h 1029073"/>
                  <a:gd name="connsiteX65" fmla="*/ 458688 w 1209270"/>
                  <a:gd name="connsiteY65" fmla="*/ 889083 h 1029073"/>
                  <a:gd name="connsiteX66" fmla="*/ 485494 w 1209270"/>
                  <a:gd name="connsiteY66" fmla="*/ 886105 h 1029073"/>
                  <a:gd name="connsiteX67" fmla="*/ 503365 w 1209270"/>
                  <a:gd name="connsiteY67" fmla="*/ 871212 h 1029073"/>
                  <a:gd name="connsiteX68" fmla="*/ 509322 w 1209270"/>
                  <a:gd name="connsiteY68" fmla="*/ 862277 h 1029073"/>
                  <a:gd name="connsiteX69" fmla="*/ 518258 w 1209270"/>
                  <a:gd name="connsiteY69" fmla="*/ 859298 h 1029073"/>
                  <a:gd name="connsiteX70" fmla="*/ 527193 w 1209270"/>
                  <a:gd name="connsiteY70" fmla="*/ 862277 h 1029073"/>
                  <a:gd name="connsiteX71" fmla="*/ 536129 w 1209270"/>
                  <a:gd name="connsiteY71" fmla="*/ 886105 h 1029073"/>
                  <a:gd name="connsiteX72" fmla="*/ 548043 w 1209270"/>
                  <a:gd name="connsiteY72" fmla="*/ 903976 h 1029073"/>
                  <a:gd name="connsiteX73" fmla="*/ 554000 w 1209270"/>
                  <a:gd name="connsiteY73" fmla="*/ 912911 h 1029073"/>
                  <a:gd name="connsiteX74" fmla="*/ 559957 w 1209270"/>
                  <a:gd name="connsiteY74" fmla="*/ 948653 h 1029073"/>
                  <a:gd name="connsiteX75" fmla="*/ 562935 w 1209270"/>
                  <a:gd name="connsiteY75" fmla="*/ 957589 h 1029073"/>
                  <a:gd name="connsiteX76" fmla="*/ 565914 w 1209270"/>
                  <a:gd name="connsiteY76" fmla="*/ 975460 h 1029073"/>
                  <a:gd name="connsiteX77" fmla="*/ 568892 w 1209270"/>
                  <a:gd name="connsiteY77" fmla="*/ 984395 h 1029073"/>
                  <a:gd name="connsiteX78" fmla="*/ 571871 w 1209270"/>
                  <a:gd name="connsiteY78" fmla="*/ 996309 h 1029073"/>
                  <a:gd name="connsiteX79" fmla="*/ 583785 w 1209270"/>
                  <a:gd name="connsiteY79" fmla="*/ 1014180 h 1029073"/>
                  <a:gd name="connsiteX80" fmla="*/ 589742 w 1209270"/>
                  <a:gd name="connsiteY80" fmla="*/ 1023116 h 1029073"/>
                  <a:gd name="connsiteX81" fmla="*/ 607613 w 1209270"/>
                  <a:gd name="connsiteY81" fmla="*/ 1029073 h 1029073"/>
                  <a:gd name="connsiteX82" fmla="*/ 637398 w 1209270"/>
                  <a:gd name="connsiteY82" fmla="*/ 1017159 h 1029073"/>
                  <a:gd name="connsiteX83" fmla="*/ 640376 w 1209270"/>
                  <a:gd name="connsiteY83" fmla="*/ 1008223 h 1029073"/>
                  <a:gd name="connsiteX84" fmla="*/ 631441 w 1209270"/>
                  <a:gd name="connsiteY84" fmla="*/ 969503 h 1029073"/>
                  <a:gd name="connsiteX85" fmla="*/ 628462 w 1209270"/>
                  <a:gd name="connsiteY85" fmla="*/ 960567 h 1029073"/>
                  <a:gd name="connsiteX86" fmla="*/ 637398 w 1209270"/>
                  <a:gd name="connsiteY86" fmla="*/ 909933 h 1029073"/>
                  <a:gd name="connsiteX87" fmla="*/ 646333 w 1209270"/>
                  <a:gd name="connsiteY87" fmla="*/ 900997 h 1029073"/>
                  <a:gd name="connsiteX88" fmla="*/ 643355 w 1209270"/>
                  <a:gd name="connsiteY88" fmla="*/ 886105 h 1029073"/>
                  <a:gd name="connsiteX89" fmla="*/ 640376 w 1209270"/>
                  <a:gd name="connsiteY89" fmla="*/ 877169 h 1029073"/>
                  <a:gd name="connsiteX90" fmla="*/ 643355 w 1209270"/>
                  <a:gd name="connsiteY90" fmla="*/ 838449 h 1029073"/>
                  <a:gd name="connsiteX91" fmla="*/ 655269 w 1209270"/>
                  <a:gd name="connsiteY91" fmla="*/ 820578 h 1029073"/>
                  <a:gd name="connsiteX92" fmla="*/ 667183 w 1209270"/>
                  <a:gd name="connsiteY92" fmla="*/ 802707 h 1029073"/>
                  <a:gd name="connsiteX93" fmla="*/ 696968 w 1209270"/>
                  <a:gd name="connsiteY93" fmla="*/ 793771 h 1029073"/>
                  <a:gd name="connsiteX94" fmla="*/ 705903 w 1209270"/>
                  <a:gd name="connsiteY94" fmla="*/ 787814 h 1029073"/>
                  <a:gd name="connsiteX95" fmla="*/ 732710 w 1209270"/>
                  <a:gd name="connsiteY95" fmla="*/ 775900 h 1029073"/>
                  <a:gd name="connsiteX96" fmla="*/ 735688 w 1209270"/>
                  <a:gd name="connsiteY96" fmla="*/ 728244 h 1029073"/>
                  <a:gd name="connsiteX97" fmla="*/ 756538 w 1209270"/>
                  <a:gd name="connsiteY97" fmla="*/ 716330 h 1029073"/>
                  <a:gd name="connsiteX98" fmla="*/ 786323 w 1209270"/>
                  <a:gd name="connsiteY98" fmla="*/ 698459 h 1029073"/>
                  <a:gd name="connsiteX99" fmla="*/ 801216 w 1209270"/>
                  <a:gd name="connsiteY99" fmla="*/ 680588 h 1029073"/>
                  <a:gd name="connsiteX100" fmla="*/ 813130 w 1209270"/>
                  <a:gd name="connsiteY100" fmla="*/ 677610 h 1029073"/>
                  <a:gd name="connsiteX101" fmla="*/ 845893 w 1209270"/>
                  <a:gd name="connsiteY101" fmla="*/ 674631 h 1029073"/>
                  <a:gd name="connsiteX102" fmla="*/ 857807 w 1209270"/>
                  <a:gd name="connsiteY102" fmla="*/ 656760 h 1029073"/>
                  <a:gd name="connsiteX103" fmla="*/ 863764 w 1209270"/>
                  <a:gd name="connsiteY103" fmla="*/ 635911 h 1029073"/>
                  <a:gd name="connsiteX104" fmla="*/ 869721 w 1209270"/>
                  <a:gd name="connsiteY104" fmla="*/ 626975 h 1029073"/>
                  <a:gd name="connsiteX105" fmla="*/ 890571 w 1209270"/>
                  <a:gd name="connsiteY105" fmla="*/ 621018 h 1029073"/>
                  <a:gd name="connsiteX106" fmla="*/ 917377 w 1209270"/>
                  <a:gd name="connsiteY106" fmla="*/ 603147 h 1029073"/>
                  <a:gd name="connsiteX107" fmla="*/ 926313 w 1209270"/>
                  <a:gd name="connsiteY107" fmla="*/ 597190 h 1029073"/>
                  <a:gd name="connsiteX108" fmla="*/ 935248 w 1209270"/>
                  <a:gd name="connsiteY108" fmla="*/ 594212 h 1029073"/>
                  <a:gd name="connsiteX109" fmla="*/ 953119 w 1209270"/>
                  <a:gd name="connsiteY109" fmla="*/ 579319 h 1029073"/>
                  <a:gd name="connsiteX110" fmla="*/ 968012 w 1209270"/>
                  <a:gd name="connsiteY110" fmla="*/ 561448 h 1029073"/>
                  <a:gd name="connsiteX111" fmla="*/ 973969 w 1209270"/>
                  <a:gd name="connsiteY111" fmla="*/ 543577 h 1029073"/>
                  <a:gd name="connsiteX112" fmla="*/ 976947 w 1209270"/>
                  <a:gd name="connsiteY112" fmla="*/ 534642 h 1029073"/>
                  <a:gd name="connsiteX113" fmla="*/ 979926 w 1209270"/>
                  <a:gd name="connsiteY113" fmla="*/ 498900 h 1029073"/>
                  <a:gd name="connsiteX114" fmla="*/ 982904 w 1209270"/>
                  <a:gd name="connsiteY114" fmla="*/ 489964 h 1029073"/>
                  <a:gd name="connsiteX115" fmla="*/ 991840 w 1209270"/>
                  <a:gd name="connsiteY115" fmla="*/ 481029 h 1029073"/>
                  <a:gd name="connsiteX116" fmla="*/ 997797 w 1209270"/>
                  <a:gd name="connsiteY116" fmla="*/ 472093 h 1029073"/>
                  <a:gd name="connsiteX117" fmla="*/ 1000775 w 1209270"/>
                  <a:gd name="connsiteY117" fmla="*/ 463158 h 1029073"/>
                  <a:gd name="connsiteX118" fmla="*/ 1012689 w 1209270"/>
                  <a:gd name="connsiteY118" fmla="*/ 445287 h 1029073"/>
                  <a:gd name="connsiteX119" fmla="*/ 1015668 w 1209270"/>
                  <a:gd name="connsiteY119" fmla="*/ 436351 h 1029073"/>
                  <a:gd name="connsiteX120" fmla="*/ 1018646 w 1209270"/>
                  <a:gd name="connsiteY120" fmla="*/ 397631 h 1029073"/>
                  <a:gd name="connsiteX121" fmla="*/ 1027582 w 1209270"/>
                  <a:gd name="connsiteY121" fmla="*/ 388695 h 1029073"/>
                  <a:gd name="connsiteX122" fmla="*/ 1042474 w 1209270"/>
                  <a:gd name="connsiteY122" fmla="*/ 370824 h 1029073"/>
                  <a:gd name="connsiteX123" fmla="*/ 1045453 w 1209270"/>
                  <a:gd name="connsiteY123" fmla="*/ 358910 h 1029073"/>
                  <a:gd name="connsiteX124" fmla="*/ 1051410 w 1209270"/>
                  <a:gd name="connsiteY124" fmla="*/ 349975 h 1029073"/>
                  <a:gd name="connsiteX125" fmla="*/ 1063324 w 1209270"/>
                  <a:gd name="connsiteY125" fmla="*/ 317211 h 1029073"/>
                  <a:gd name="connsiteX126" fmla="*/ 1066302 w 1209270"/>
                  <a:gd name="connsiteY126" fmla="*/ 308276 h 1029073"/>
                  <a:gd name="connsiteX127" fmla="*/ 1057367 w 1209270"/>
                  <a:gd name="connsiteY127" fmla="*/ 290405 h 1029073"/>
                  <a:gd name="connsiteX128" fmla="*/ 1051410 w 1209270"/>
                  <a:gd name="connsiteY128" fmla="*/ 269555 h 1029073"/>
                  <a:gd name="connsiteX129" fmla="*/ 1060345 w 1209270"/>
                  <a:gd name="connsiteY129" fmla="*/ 227856 h 1029073"/>
                  <a:gd name="connsiteX130" fmla="*/ 1069281 w 1209270"/>
                  <a:gd name="connsiteY130" fmla="*/ 221899 h 1029073"/>
                  <a:gd name="connsiteX131" fmla="*/ 1075238 w 1209270"/>
                  <a:gd name="connsiteY131" fmla="*/ 212964 h 1029073"/>
                  <a:gd name="connsiteX132" fmla="*/ 1093109 w 1209270"/>
                  <a:gd name="connsiteY132" fmla="*/ 177222 h 1029073"/>
                  <a:gd name="connsiteX133" fmla="*/ 1110980 w 1209270"/>
                  <a:gd name="connsiteY133" fmla="*/ 171265 h 1029073"/>
                  <a:gd name="connsiteX134" fmla="*/ 1131829 w 1209270"/>
                  <a:gd name="connsiteY134" fmla="*/ 165308 h 1029073"/>
                  <a:gd name="connsiteX135" fmla="*/ 1164593 w 1209270"/>
                  <a:gd name="connsiteY135" fmla="*/ 150415 h 1029073"/>
                  <a:gd name="connsiteX136" fmla="*/ 1182464 w 1209270"/>
                  <a:gd name="connsiteY136" fmla="*/ 144458 h 1029073"/>
                  <a:gd name="connsiteX137" fmla="*/ 1191399 w 1209270"/>
                  <a:gd name="connsiteY137" fmla="*/ 138501 h 1029073"/>
                  <a:gd name="connsiteX138" fmla="*/ 1209270 w 1209270"/>
                  <a:gd name="connsiteY138" fmla="*/ 132544 h 1029073"/>
                  <a:gd name="connsiteX139" fmla="*/ 1206292 w 1209270"/>
                  <a:gd name="connsiteY139" fmla="*/ 105737 h 1029073"/>
                  <a:gd name="connsiteX140" fmla="*/ 1197356 w 1209270"/>
                  <a:gd name="connsiteY140" fmla="*/ 87866 h 1029073"/>
                  <a:gd name="connsiteX141" fmla="*/ 1188421 w 1209270"/>
                  <a:gd name="connsiteY141" fmla="*/ 78931 h 1029073"/>
                  <a:gd name="connsiteX142" fmla="*/ 1179485 w 1209270"/>
                  <a:gd name="connsiteY142" fmla="*/ 75952 h 1029073"/>
                  <a:gd name="connsiteX143" fmla="*/ 1161614 w 1209270"/>
                  <a:gd name="connsiteY143" fmla="*/ 67017 h 1029073"/>
                  <a:gd name="connsiteX144" fmla="*/ 1137786 w 1209270"/>
                  <a:gd name="connsiteY144" fmla="*/ 72974 h 1029073"/>
                  <a:gd name="connsiteX145" fmla="*/ 1131829 w 1209270"/>
                  <a:gd name="connsiteY145" fmla="*/ 81909 h 1029073"/>
                  <a:gd name="connsiteX146" fmla="*/ 1113958 w 1209270"/>
                  <a:gd name="connsiteY146" fmla="*/ 93823 h 1029073"/>
                  <a:gd name="connsiteX147" fmla="*/ 1108001 w 1209270"/>
                  <a:gd name="connsiteY147" fmla="*/ 84888 h 1029073"/>
                  <a:gd name="connsiteX148" fmla="*/ 1087152 w 1209270"/>
                  <a:gd name="connsiteY148" fmla="*/ 69995 h 1029073"/>
                  <a:gd name="connsiteX149" fmla="*/ 1078216 w 1209270"/>
                  <a:gd name="connsiteY149" fmla="*/ 67017 h 1029073"/>
                  <a:gd name="connsiteX150" fmla="*/ 1051410 w 1209270"/>
                  <a:gd name="connsiteY150" fmla="*/ 69995 h 1029073"/>
                  <a:gd name="connsiteX151" fmla="*/ 1033539 w 1209270"/>
                  <a:gd name="connsiteY151" fmla="*/ 81909 h 1029073"/>
                  <a:gd name="connsiteX152" fmla="*/ 1030560 w 1209270"/>
                  <a:gd name="connsiteY152" fmla="*/ 90845 h 1029073"/>
                  <a:gd name="connsiteX153" fmla="*/ 1030560 w 1209270"/>
                  <a:gd name="connsiteY153" fmla="*/ 126587 h 1029073"/>
                  <a:gd name="connsiteX154" fmla="*/ 1012689 w 1209270"/>
                  <a:gd name="connsiteY154" fmla="*/ 138501 h 1029073"/>
                  <a:gd name="connsiteX155" fmla="*/ 994818 w 1209270"/>
                  <a:gd name="connsiteY155" fmla="*/ 147436 h 1029073"/>
                  <a:gd name="connsiteX156" fmla="*/ 988861 w 1209270"/>
                  <a:gd name="connsiteY156" fmla="*/ 156372 h 1029073"/>
                  <a:gd name="connsiteX157" fmla="*/ 979926 w 1209270"/>
                  <a:gd name="connsiteY157" fmla="*/ 165308 h 1029073"/>
                  <a:gd name="connsiteX158" fmla="*/ 970990 w 1209270"/>
                  <a:gd name="connsiteY158" fmla="*/ 168286 h 1029073"/>
                  <a:gd name="connsiteX159" fmla="*/ 935248 w 1209270"/>
                  <a:gd name="connsiteY159" fmla="*/ 171265 h 1029073"/>
                  <a:gd name="connsiteX160" fmla="*/ 926313 w 1209270"/>
                  <a:gd name="connsiteY160" fmla="*/ 168286 h 1029073"/>
                  <a:gd name="connsiteX161" fmla="*/ 920356 w 1209270"/>
                  <a:gd name="connsiteY161" fmla="*/ 159351 h 1029073"/>
                  <a:gd name="connsiteX162" fmla="*/ 911420 w 1209270"/>
                  <a:gd name="connsiteY162" fmla="*/ 153393 h 1029073"/>
                  <a:gd name="connsiteX163" fmla="*/ 884614 w 1209270"/>
                  <a:gd name="connsiteY163" fmla="*/ 159351 h 1029073"/>
                  <a:gd name="connsiteX164" fmla="*/ 875678 w 1209270"/>
                  <a:gd name="connsiteY164" fmla="*/ 177222 h 1029073"/>
                  <a:gd name="connsiteX165" fmla="*/ 869721 w 1209270"/>
                  <a:gd name="connsiteY165" fmla="*/ 218921 h 1029073"/>
                  <a:gd name="connsiteX166" fmla="*/ 863764 w 1209270"/>
                  <a:gd name="connsiteY166" fmla="*/ 227856 h 1029073"/>
                  <a:gd name="connsiteX167" fmla="*/ 860786 w 1209270"/>
                  <a:gd name="connsiteY167" fmla="*/ 236792 h 1029073"/>
                  <a:gd name="connsiteX168" fmla="*/ 854829 w 1209270"/>
                  <a:gd name="connsiteY168" fmla="*/ 269555 h 1029073"/>
                  <a:gd name="connsiteX169" fmla="*/ 851850 w 1209270"/>
                  <a:gd name="connsiteY169" fmla="*/ 278491 h 1029073"/>
                  <a:gd name="connsiteX170" fmla="*/ 848872 w 1209270"/>
                  <a:gd name="connsiteY170" fmla="*/ 302319 h 1029073"/>
                  <a:gd name="connsiteX171" fmla="*/ 839936 w 1209270"/>
                  <a:gd name="connsiteY171" fmla="*/ 305297 h 1029073"/>
                  <a:gd name="connsiteX172" fmla="*/ 813130 w 1209270"/>
                  <a:gd name="connsiteY172" fmla="*/ 302319 h 1029073"/>
                  <a:gd name="connsiteX173" fmla="*/ 786323 w 1209270"/>
                  <a:gd name="connsiteY173" fmla="*/ 305297 h 1029073"/>
                  <a:gd name="connsiteX174" fmla="*/ 777388 w 1209270"/>
                  <a:gd name="connsiteY174" fmla="*/ 308276 h 1029073"/>
                  <a:gd name="connsiteX175" fmla="*/ 756538 w 1209270"/>
                  <a:gd name="connsiteY175" fmla="*/ 305297 h 1029073"/>
                  <a:gd name="connsiteX176" fmla="*/ 747602 w 1209270"/>
                  <a:gd name="connsiteY176" fmla="*/ 299340 h 1029073"/>
                  <a:gd name="connsiteX177" fmla="*/ 735688 w 1209270"/>
                  <a:gd name="connsiteY177" fmla="*/ 248706 h 1029073"/>
                  <a:gd name="connsiteX178" fmla="*/ 723774 w 1209270"/>
                  <a:gd name="connsiteY178" fmla="*/ 239770 h 1029073"/>
                  <a:gd name="connsiteX179" fmla="*/ 705903 w 1209270"/>
                  <a:gd name="connsiteY179" fmla="*/ 233813 h 1029073"/>
                  <a:gd name="connsiteX180" fmla="*/ 696968 w 1209270"/>
                  <a:gd name="connsiteY180" fmla="*/ 215942 h 1029073"/>
                  <a:gd name="connsiteX181" fmla="*/ 693989 w 1209270"/>
                  <a:gd name="connsiteY181" fmla="*/ 204028 h 1029073"/>
                  <a:gd name="connsiteX182" fmla="*/ 682075 w 1209270"/>
                  <a:gd name="connsiteY182" fmla="*/ 186157 h 1029073"/>
                  <a:gd name="connsiteX183" fmla="*/ 667183 w 1209270"/>
                  <a:gd name="connsiteY183" fmla="*/ 165308 h 1029073"/>
                  <a:gd name="connsiteX184" fmla="*/ 622505 w 1209270"/>
                  <a:gd name="connsiteY184" fmla="*/ 168286 h 1029073"/>
                  <a:gd name="connsiteX185" fmla="*/ 616548 w 1209270"/>
                  <a:gd name="connsiteY185" fmla="*/ 186157 h 1029073"/>
                  <a:gd name="connsiteX186" fmla="*/ 613570 w 1209270"/>
                  <a:gd name="connsiteY186" fmla="*/ 204028 h 1029073"/>
                  <a:gd name="connsiteX187" fmla="*/ 598677 w 1209270"/>
                  <a:gd name="connsiteY187" fmla="*/ 201050 h 1029073"/>
                  <a:gd name="connsiteX188" fmla="*/ 574849 w 1209270"/>
                  <a:gd name="connsiteY188" fmla="*/ 198071 h 1029073"/>
                  <a:gd name="connsiteX189" fmla="*/ 559957 w 1209270"/>
                  <a:gd name="connsiteY189" fmla="*/ 201050 h 1029073"/>
                  <a:gd name="connsiteX190" fmla="*/ 551021 w 1209270"/>
                  <a:gd name="connsiteY190" fmla="*/ 209985 h 1029073"/>
                  <a:gd name="connsiteX191" fmla="*/ 536129 w 1209270"/>
                  <a:gd name="connsiteY191" fmla="*/ 207007 h 1029073"/>
                  <a:gd name="connsiteX192" fmla="*/ 527193 w 1209270"/>
                  <a:gd name="connsiteY192" fmla="*/ 201050 h 1029073"/>
                  <a:gd name="connsiteX193" fmla="*/ 494430 w 1209270"/>
                  <a:gd name="connsiteY193" fmla="*/ 195093 h 1029073"/>
                  <a:gd name="connsiteX194" fmla="*/ 482516 w 1209270"/>
                  <a:gd name="connsiteY194" fmla="*/ 177222 h 1029073"/>
                  <a:gd name="connsiteX195" fmla="*/ 473580 w 1209270"/>
                  <a:gd name="connsiteY195" fmla="*/ 159351 h 1029073"/>
                  <a:gd name="connsiteX196" fmla="*/ 470602 w 1209270"/>
                  <a:gd name="connsiteY196" fmla="*/ 150415 h 1029073"/>
                  <a:gd name="connsiteX197" fmla="*/ 464645 w 1209270"/>
                  <a:gd name="connsiteY197" fmla="*/ 93823 h 1029073"/>
                  <a:gd name="connsiteX198" fmla="*/ 461666 w 1209270"/>
                  <a:gd name="connsiteY198" fmla="*/ 81909 h 1029073"/>
                  <a:gd name="connsiteX199" fmla="*/ 443795 w 1209270"/>
                  <a:gd name="connsiteY199" fmla="*/ 67017 h 1029073"/>
                  <a:gd name="connsiteX200" fmla="*/ 378268 w 1209270"/>
                  <a:gd name="connsiteY200" fmla="*/ 64038 h 1029073"/>
                  <a:gd name="connsiteX201" fmla="*/ 363376 w 1209270"/>
                  <a:gd name="connsiteY201" fmla="*/ 61060 h 1029073"/>
                  <a:gd name="connsiteX202" fmla="*/ 354440 w 1209270"/>
                  <a:gd name="connsiteY202" fmla="*/ 55103 h 1029073"/>
                  <a:gd name="connsiteX203" fmla="*/ 348483 w 1209270"/>
                  <a:gd name="connsiteY203" fmla="*/ 34253 h 1029073"/>
                  <a:gd name="connsiteX204" fmla="*/ 330612 w 1209270"/>
                  <a:gd name="connsiteY204" fmla="*/ 16382 h 1029073"/>
                  <a:gd name="connsiteX205" fmla="*/ 276999 w 1209270"/>
                  <a:gd name="connsiteY205" fmla="*/ 1490 h 1029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</a:cxnLst>
                <a:rect l="l" t="t" r="r" b="b"/>
                <a:pathLst>
                  <a:path w="1209270" h="1029073">
                    <a:moveTo>
                      <a:pt x="276999" y="1490"/>
                    </a:moveTo>
                    <a:cubicBezTo>
                      <a:pt x="270546" y="994"/>
                      <a:pt x="288078" y="8318"/>
                      <a:pt x="291892" y="13404"/>
                    </a:cubicBezTo>
                    <a:cubicBezTo>
                      <a:pt x="294348" y="16679"/>
                      <a:pt x="294870" y="21224"/>
                      <a:pt x="294870" y="25318"/>
                    </a:cubicBezTo>
                    <a:cubicBezTo>
                      <a:pt x="294870" y="31357"/>
                      <a:pt x="294215" y="37614"/>
                      <a:pt x="291892" y="43189"/>
                    </a:cubicBezTo>
                    <a:cubicBezTo>
                      <a:pt x="284363" y="61260"/>
                      <a:pt x="281086" y="57942"/>
                      <a:pt x="271042" y="69995"/>
                    </a:cubicBezTo>
                    <a:cubicBezTo>
                      <a:pt x="268750" y="72745"/>
                      <a:pt x="267071" y="75952"/>
                      <a:pt x="265085" y="78931"/>
                    </a:cubicBezTo>
                    <a:cubicBezTo>
                      <a:pt x="264092" y="81909"/>
                      <a:pt x="263511" y="85058"/>
                      <a:pt x="262107" y="87866"/>
                    </a:cubicBezTo>
                    <a:cubicBezTo>
                      <a:pt x="259359" y="93362"/>
                      <a:pt x="252156" y="102442"/>
                      <a:pt x="247214" y="105737"/>
                    </a:cubicBezTo>
                    <a:cubicBezTo>
                      <a:pt x="244647" y="107448"/>
                      <a:pt x="227958" y="111296"/>
                      <a:pt x="226365" y="111694"/>
                    </a:cubicBezTo>
                    <a:cubicBezTo>
                      <a:pt x="223386" y="113680"/>
                      <a:pt x="219665" y="114856"/>
                      <a:pt x="217429" y="117651"/>
                    </a:cubicBezTo>
                    <a:cubicBezTo>
                      <a:pt x="215468" y="120103"/>
                      <a:pt x="215855" y="123779"/>
                      <a:pt x="214451" y="126587"/>
                    </a:cubicBezTo>
                    <a:cubicBezTo>
                      <a:pt x="202900" y="149691"/>
                      <a:pt x="213005" y="121989"/>
                      <a:pt x="205515" y="144458"/>
                    </a:cubicBezTo>
                    <a:cubicBezTo>
                      <a:pt x="207588" y="150676"/>
                      <a:pt x="216371" y="166366"/>
                      <a:pt x="208494" y="174243"/>
                    </a:cubicBezTo>
                    <a:cubicBezTo>
                      <a:pt x="205599" y="177138"/>
                      <a:pt x="200576" y="176334"/>
                      <a:pt x="196580" y="177222"/>
                    </a:cubicBezTo>
                    <a:cubicBezTo>
                      <a:pt x="191638" y="178320"/>
                      <a:pt x="186651" y="179207"/>
                      <a:pt x="181687" y="180200"/>
                    </a:cubicBezTo>
                    <a:cubicBezTo>
                      <a:pt x="180694" y="188143"/>
                      <a:pt x="181682" y="196596"/>
                      <a:pt x="178709" y="204028"/>
                    </a:cubicBezTo>
                    <a:cubicBezTo>
                      <a:pt x="177379" y="207352"/>
                      <a:pt x="173044" y="208531"/>
                      <a:pt x="169773" y="209985"/>
                    </a:cubicBezTo>
                    <a:cubicBezTo>
                      <a:pt x="155613" y="216278"/>
                      <a:pt x="149016" y="216423"/>
                      <a:pt x="134031" y="218921"/>
                    </a:cubicBezTo>
                    <a:cubicBezTo>
                      <a:pt x="133119" y="220745"/>
                      <a:pt x="125179" y="237856"/>
                      <a:pt x="122117" y="239770"/>
                    </a:cubicBezTo>
                    <a:cubicBezTo>
                      <a:pt x="116792" y="243098"/>
                      <a:pt x="104246" y="245727"/>
                      <a:pt x="104246" y="245727"/>
                    </a:cubicBezTo>
                    <a:cubicBezTo>
                      <a:pt x="102260" y="248706"/>
                      <a:pt x="98613" y="251098"/>
                      <a:pt x="98289" y="254663"/>
                    </a:cubicBezTo>
                    <a:cubicBezTo>
                      <a:pt x="97564" y="262635"/>
                      <a:pt x="100769" y="270502"/>
                      <a:pt x="101268" y="278491"/>
                    </a:cubicBezTo>
                    <a:cubicBezTo>
                      <a:pt x="102756" y="302293"/>
                      <a:pt x="102660" y="326179"/>
                      <a:pt x="104246" y="349975"/>
                    </a:cubicBezTo>
                    <a:cubicBezTo>
                      <a:pt x="104648" y="356001"/>
                      <a:pt x="105760" y="361987"/>
                      <a:pt x="107225" y="367846"/>
                    </a:cubicBezTo>
                    <a:cubicBezTo>
                      <a:pt x="108748" y="373938"/>
                      <a:pt x="113182" y="385717"/>
                      <a:pt x="113182" y="385717"/>
                    </a:cubicBezTo>
                    <a:cubicBezTo>
                      <a:pt x="106682" y="405211"/>
                      <a:pt x="115709" y="386078"/>
                      <a:pt x="101268" y="397631"/>
                    </a:cubicBezTo>
                    <a:cubicBezTo>
                      <a:pt x="98473" y="399867"/>
                      <a:pt x="97297" y="403588"/>
                      <a:pt x="95311" y="406566"/>
                    </a:cubicBezTo>
                    <a:cubicBezTo>
                      <a:pt x="89110" y="431364"/>
                      <a:pt x="96660" y="406844"/>
                      <a:pt x="86375" y="427416"/>
                    </a:cubicBezTo>
                    <a:cubicBezTo>
                      <a:pt x="82674" y="434818"/>
                      <a:pt x="85543" y="440230"/>
                      <a:pt x="74461" y="442308"/>
                    </a:cubicBezTo>
                    <a:cubicBezTo>
                      <a:pt x="61738" y="444694"/>
                      <a:pt x="48648" y="444294"/>
                      <a:pt x="35741" y="445287"/>
                    </a:cubicBezTo>
                    <a:cubicBezTo>
                      <a:pt x="34748" y="448265"/>
                      <a:pt x="33378" y="451143"/>
                      <a:pt x="32762" y="454222"/>
                    </a:cubicBezTo>
                    <a:cubicBezTo>
                      <a:pt x="31385" y="461106"/>
                      <a:pt x="34094" y="469530"/>
                      <a:pt x="29784" y="475072"/>
                    </a:cubicBezTo>
                    <a:cubicBezTo>
                      <a:pt x="25929" y="480029"/>
                      <a:pt x="11913" y="481029"/>
                      <a:pt x="11913" y="481029"/>
                    </a:cubicBezTo>
                    <a:cubicBezTo>
                      <a:pt x="8934" y="484007"/>
                      <a:pt x="4541" y="486053"/>
                      <a:pt x="2977" y="489964"/>
                    </a:cubicBezTo>
                    <a:cubicBezTo>
                      <a:pt x="412" y="496377"/>
                      <a:pt x="-2191" y="517953"/>
                      <a:pt x="2977" y="525706"/>
                    </a:cubicBezTo>
                    <a:cubicBezTo>
                      <a:pt x="4719" y="528318"/>
                      <a:pt x="8894" y="527822"/>
                      <a:pt x="11913" y="528685"/>
                    </a:cubicBezTo>
                    <a:cubicBezTo>
                      <a:pt x="15849" y="529810"/>
                      <a:pt x="19856" y="530670"/>
                      <a:pt x="23827" y="531663"/>
                    </a:cubicBezTo>
                    <a:cubicBezTo>
                      <a:pt x="34570" y="538825"/>
                      <a:pt x="42474" y="543251"/>
                      <a:pt x="50633" y="555491"/>
                    </a:cubicBezTo>
                    <a:cubicBezTo>
                      <a:pt x="52619" y="558470"/>
                      <a:pt x="53795" y="562191"/>
                      <a:pt x="56590" y="564427"/>
                    </a:cubicBezTo>
                    <a:cubicBezTo>
                      <a:pt x="59042" y="566388"/>
                      <a:pt x="62507" y="566542"/>
                      <a:pt x="65526" y="567405"/>
                    </a:cubicBezTo>
                    <a:cubicBezTo>
                      <a:pt x="91697" y="574882"/>
                      <a:pt x="64958" y="566224"/>
                      <a:pt x="86375" y="573362"/>
                    </a:cubicBezTo>
                    <a:cubicBezTo>
                      <a:pt x="89354" y="575348"/>
                      <a:pt x="92109" y="577718"/>
                      <a:pt x="95311" y="579319"/>
                    </a:cubicBezTo>
                    <a:cubicBezTo>
                      <a:pt x="98119" y="580723"/>
                      <a:pt x="102026" y="580078"/>
                      <a:pt x="104246" y="582298"/>
                    </a:cubicBezTo>
                    <a:cubicBezTo>
                      <a:pt x="128140" y="606194"/>
                      <a:pt x="104878" y="596409"/>
                      <a:pt x="125096" y="603147"/>
                    </a:cubicBezTo>
                    <a:cubicBezTo>
                      <a:pt x="128108" y="607665"/>
                      <a:pt x="134031" y="614852"/>
                      <a:pt x="134031" y="621018"/>
                    </a:cubicBezTo>
                    <a:cubicBezTo>
                      <a:pt x="134031" y="625009"/>
                      <a:pt x="131672" y="651344"/>
                      <a:pt x="128074" y="659739"/>
                    </a:cubicBezTo>
                    <a:cubicBezTo>
                      <a:pt x="126664" y="663029"/>
                      <a:pt x="124103" y="665696"/>
                      <a:pt x="122117" y="668674"/>
                    </a:cubicBezTo>
                    <a:cubicBezTo>
                      <a:pt x="111261" y="701250"/>
                      <a:pt x="128572" y="651917"/>
                      <a:pt x="113182" y="686545"/>
                    </a:cubicBezTo>
                    <a:cubicBezTo>
                      <a:pt x="110632" y="692283"/>
                      <a:pt x="109211" y="698459"/>
                      <a:pt x="107225" y="704416"/>
                    </a:cubicBezTo>
                    <a:cubicBezTo>
                      <a:pt x="100077" y="725859"/>
                      <a:pt x="108755" y="699063"/>
                      <a:pt x="101268" y="725266"/>
                    </a:cubicBezTo>
                    <a:cubicBezTo>
                      <a:pt x="95160" y="746642"/>
                      <a:pt x="101368" y="718805"/>
                      <a:pt x="95311" y="749094"/>
                    </a:cubicBezTo>
                    <a:cubicBezTo>
                      <a:pt x="117394" y="756455"/>
                      <a:pt x="107566" y="752243"/>
                      <a:pt x="125096" y="761008"/>
                    </a:cubicBezTo>
                    <a:cubicBezTo>
                      <a:pt x="135024" y="760015"/>
                      <a:pt x="145019" y="759546"/>
                      <a:pt x="154881" y="758029"/>
                    </a:cubicBezTo>
                    <a:cubicBezTo>
                      <a:pt x="157984" y="757552"/>
                      <a:pt x="160738" y="755667"/>
                      <a:pt x="163816" y="755051"/>
                    </a:cubicBezTo>
                    <a:cubicBezTo>
                      <a:pt x="175660" y="752682"/>
                      <a:pt x="199558" y="749094"/>
                      <a:pt x="199558" y="749094"/>
                    </a:cubicBezTo>
                    <a:cubicBezTo>
                      <a:pt x="208774" y="746022"/>
                      <a:pt x="215878" y="743137"/>
                      <a:pt x="226365" y="743137"/>
                    </a:cubicBezTo>
                    <a:cubicBezTo>
                      <a:pt x="228277" y="743137"/>
                      <a:pt x="244402" y="747688"/>
                      <a:pt x="247214" y="749094"/>
                    </a:cubicBezTo>
                    <a:cubicBezTo>
                      <a:pt x="300339" y="775658"/>
                      <a:pt x="205750" y="731023"/>
                      <a:pt x="265085" y="763986"/>
                    </a:cubicBezTo>
                    <a:cubicBezTo>
                      <a:pt x="270574" y="767035"/>
                      <a:pt x="276679" y="769786"/>
                      <a:pt x="282956" y="769943"/>
                    </a:cubicBezTo>
                    <a:lnTo>
                      <a:pt x="402096" y="772922"/>
                    </a:lnTo>
                    <a:cubicBezTo>
                      <a:pt x="406067" y="774908"/>
                      <a:pt x="410870" y="775739"/>
                      <a:pt x="414010" y="778879"/>
                    </a:cubicBezTo>
                    <a:cubicBezTo>
                      <a:pt x="424250" y="789119"/>
                      <a:pt x="425157" y="794450"/>
                      <a:pt x="428903" y="805685"/>
                    </a:cubicBezTo>
                    <a:cubicBezTo>
                      <a:pt x="427910" y="813628"/>
                      <a:pt x="427601" y="821686"/>
                      <a:pt x="425924" y="829513"/>
                    </a:cubicBezTo>
                    <a:cubicBezTo>
                      <a:pt x="424608" y="835653"/>
                      <a:pt x="419967" y="847384"/>
                      <a:pt x="419967" y="847384"/>
                    </a:cubicBezTo>
                    <a:cubicBezTo>
                      <a:pt x="420960" y="858305"/>
                      <a:pt x="417747" y="870492"/>
                      <a:pt x="422946" y="880148"/>
                    </a:cubicBezTo>
                    <a:cubicBezTo>
                      <a:pt x="425273" y="884470"/>
                      <a:pt x="455083" y="888482"/>
                      <a:pt x="458688" y="889083"/>
                    </a:cubicBezTo>
                    <a:cubicBezTo>
                      <a:pt x="467623" y="888090"/>
                      <a:pt x="476772" y="888285"/>
                      <a:pt x="485494" y="886105"/>
                    </a:cubicBezTo>
                    <a:cubicBezTo>
                      <a:pt x="490428" y="884871"/>
                      <a:pt x="500731" y="874372"/>
                      <a:pt x="503365" y="871212"/>
                    </a:cubicBezTo>
                    <a:cubicBezTo>
                      <a:pt x="505657" y="868462"/>
                      <a:pt x="506527" y="864513"/>
                      <a:pt x="509322" y="862277"/>
                    </a:cubicBezTo>
                    <a:cubicBezTo>
                      <a:pt x="511774" y="860316"/>
                      <a:pt x="515279" y="860291"/>
                      <a:pt x="518258" y="859298"/>
                    </a:cubicBezTo>
                    <a:cubicBezTo>
                      <a:pt x="521236" y="860291"/>
                      <a:pt x="524741" y="860316"/>
                      <a:pt x="527193" y="862277"/>
                    </a:cubicBezTo>
                    <a:cubicBezTo>
                      <a:pt x="536781" y="869947"/>
                      <a:pt x="531285" y="875448"/>
                      <a:pt x="536129" y="886105"/>
                    </a:cubicBezTo>
                    <a:cubicBezTo>
                      <a:pt x="539092" y="892623"/>
                      <a:pt x="544072" y="898019"/>
                      <a:pt x="548043" y="903976"/>
                    </a:cubicBezTo>
                    <a:lnTo>
                      <a:pt x="554000" y="912911"/>
                    </a:lnTo>
                    <a:cubicBezTo>
                      <a:pt x="560982" y="933860"/>
                      <a:pt x="553307" y="908750"/>
                      <a:pt x="559957" y="948653"/>
                    </a:cubicBezTo>
                    <a:cubicBezTo>
                      <a:pt x="560473" y="951750"/>
                      <a:pt x="562254" y="954524"/>
                      <a:pt x="562935" y="957589"/>
                    </a:cubicBezTo>
                    <a:cubicBezTo>
                      <a:pt x="564245" y="963484"/>
                      <a:pt x="564604" y="969565"/>
                      <a:pt x="565914" y="975460"/>
                    </a:cubicBezTo>
                    <a:cubicBezTo>
                      <a:pt x="566595" y="978525"/>
                      <a:pt x="568030" y="981376"/>
                      <a:pt x="568892" y="984395"/>
                    </a:cubicBezTo>
                    <a:cubicBezTo>
                      <a:pt x="570017" y="988331"/>
                      <a:pt x="570040" y="992648"/>
                      <a:pt x="571871" y="996309"/>
                    </a:cubicBezTo>
                    <a:cubicBezTo>
                      <a:pt x="575073" y="1002713"/>
                      <a:pt x="579814" y="1008223"/>
                      <a:pt x="583785" y="1014180"/>
                    </a:cubicBezTo>
                    <a:cubicBezTo>
                      <a:pt x="585771" y="1017159"/>
                      <a:pt x="586346" y="1021984"/>
                      <a:pt x="589742" y="1023116"/>
                    </a:cubicBezTo>
                    <a:lnTo>
                      <a:pt x="607613" y="1029073"/>
                    </a:lnTo>
                    <a:cubicBezTo>
                      <a:pt x="624095" y="1026718"/>
                      <a:pt x="628620" y="1030326"/>
                      <a:pt x="637398" y="1017159"/>
                    </a:cubicBezTo>
                    <a:cubicBezTo>
                      <a:pt x="639140" y="1014547"/>
                      <a:pt x="639383" y="1011202"/>
                      <a:pt x="640376" y="1008223"/>
                    </a:cubicBezTo>
                    <a:cubicBezTo>
                      <a:pt x="636510" y="981160"/>
                      <a:pt x="639618" y="994032"/>
                      <a:pt x="631441" y="969503"/>
                    </a:cubicBezTo>
                    <a:lnTo>
                      <a:pt x="628462" y="960567"/>
                    </a:lnTo>
                    <a:cubicBezTo>
                      <a:pt x="630448" y="932774"/>
                      <a:pt x="624032" y="925973"/>
                      <a:pt x="637398" y="909933"/>
                    </a:cubicBezTo>
                    <a:cubicBezTo>
                      <a:pt x="640095" y="906697"/>
                      <a:pt x="643355" y="903976"/>
                      <a:pt x="646333" y="900997"/>
                    </a:cubicBezTo>
                    <a:cubicBezTo>
                      <a:pt x="645340" y="896033"/>
                      <a:pt x="644583" y="891016"/>
                      <a:pt x="643355" y="886105"/>
                    </a:cubicBezTo>
                    <a:cubicBezTo>
                      <a:pt x="642593" y="883059"/>
                      <a:pt x="640376" y="880309"/>
                      <a:pt x="640376" y="877169"/>
                    </a:cubicBezTo>
                    <a:cubicBezTo>
                      <a:pt x="640376" y="864224"/>
                      <a:pt x="641749" y="851294"/>
                      <a:pt x="643355" y="838449"/>
                    </a:cubicBezTo>
                    <a:cubicBezTo>
                      <a:pt x="644810" y="826811"/>
                      <a:pt x="647943" y="829997"/>
                      <a:pt x="655269" y="820578"/>
                    </a:cubicBezTo>
                    <a:cubicBezTo>
                      <a:pt x="659665" y="814927"/>
                      <a:pt x="660237" y="804444"/>
                      <a:pt x="667183" y="802707"/>
                    </a:cubicBezTo>
                    <a:cubicBezTo>
                      <a:pt x="673841" y="801042"/>
                      <a:pt x="692619" y="796670"/>
                      <a:pt x="696968" y="793771"/>
                    </a:cubicBezTo>
                    <a:cubicBezTo>
                      <a:pt x="699946" y="791785"/>
                      <a:pt x="702632" y="789268"/>
                      <a:pt x="705903" y="787814"/>
                    </a:cubicBezTo>
                    <a:cubicBezTo>
                      <a:pt x="737807" y="773634"/>
                      <a:pt x="712485" y="789382"/>
                      <a:pt x="732710" y="775900"/>
                    </a:cubicBezTo>
                    <a:cubicBezTo>
                      <a:pt x="733703" y="760015"/>
                      <a:pt x="732235" y="743781"/>
                      <a:pt x="735688" y="728244"/>
                    </a:cubicBezTo>
                    <a:cubicBezTo>
                      <a:pt x="736216" y="725867"/>
                      <a:pt x="756432" y="716393"/>
                      <a:pt x="756538" y="716330"/>
                    </a:cubicBezTo>
                    <a:cubicBezTo>
                      <a:pt x="792480" y="694765"/>
                      <a:pt x="759089" y="712076"/>
                      <a:pt x="786323" y="698459"/>
                    </a:cubicBezTo>
                    <a:cubicBezTo>
                      <a:pt x="790119" y="692765"/>
                      <a:pt x="795042" y="684116"/>
                      <a:pt x="801216" y="680588"/>
                    </a:cubicBezTo>
                    <a:cubicBezTo>
                      <a:pt x="804770" y="678557"/>
                      <a:pt x="809072" y="678151"/>
                      <a:pt x="813130" y="677610"/>
                    </a:cubicBezTo>
                    <a:cubicBezTo>
                      <a:pt x="824000" y="676161"/>
                      <a:pt x="834972" y="675624"/>
                      <a:pt x="845893" y="674631"/>
                    </a:cubicBezTo>
                    <a:cubicBezTo>
                      <a:pt x="849864" y="668674"/>
                      <a:pt x="856070" y="663706"/>
                      <a:pt x="857807" y="656760"/>
                    </a:cubicBezTo>
                    <a:cubicBezTo>
                      <a:pt x="858760" y="652947"/>
                      <a:pt x="861629" y="640181"/>
                      <a:pt x="863764" y="635911"/>
                    </a:cubicBezTo>
                    <a:cubicBezTo>
                      <a:pt x="865365" y="632709"/>
                      <a:pt x="866926" y="629211"/>
                      <a:pt x="869721" y="626975"/>
                    </a:cubicBezTo>
                    <a:cubicBezTo>
                      <a:pt x="871661" y="625423"/>
                      <a:pt x="889796" y="621212"/>
                      <a:pt x="890571" y="621018"/>
                    </a:cubicBezTo>
                    <a:lnTo>
                      <a:pt x="917377" y="603147"/>
                    </a:lnTo>
                    <a:cubicBezTo>
                      <a:pt x="920356" y="601161"/>
                      <a:pt x="922917" y="598322"/>
                      <a:pt x="926313" y="597190"/>
                    </a:cubicBezTo>
                    <a:lnTo>
                      <a:pt x="935248" y="594212"/>
                    </a:lnTo>
                    <a:cubicBezTo>
                      <a:pt x="961346" y="568114"/>
                      <a:pt x="928246" y="600046"/>
                      <a:pt x="953119" y="579319"/>
                    </a:cubicBezTo>
                    <a:cubicBezTo>
                      <a:pt x="961722" y="572150"/>
                      <a:pt x="962153" y="570236"/>
                      <a:pt x="968012" y="561448"/>
                    </a:cubicBezTo>
                    <a:lnTo>
                      <a:pt x="973969" y="543577"/>
                    </a:lnTo>
                    <a:lnTo>
                      <a:pt x="976947" y="534642"/>
                    </a:lnTo>
                    <a:cubicBezTo>
                      <a:pt x="977940" y="522728"/>
                      <a:pt x="978346" y="510750"/>
                      <a:pt x="979926" y="498900"/>
                    </a:cubicBezTo>
                    <a:cubicBezTo>
                      <a:pt x="980341" y="495788"/>
                      <a:pt x="981162" y="492576"/>
                      <a:pt x="982904" y="489964"/>
                    </a:cubicBezTo>
                    <a:cubicBezTo>
                      <a:pt x="985241" y="486459"/>
                      <a:pt x="989143" y="484265"/>
                      <a:pt x="991840" y="481029"/>
                    </a:cubicBezTo>
                    <a:cubicBezTo>
                      <a:pt x="994132" y="478279"/>
                      <a:pt x="995811" y="475072"/>
                      <a:pt x="997797" y="472093"/>
                    </a:cubicBezTo>
                    <a:cubicBezTo>
                      <a:pt x="998790" y="469115"/>
                      <a:pt x="999250" y="465902"/>
                      <a:pt x="1000775" y="463158"/>
                    </a:cubicBezTo>
                    <a:cubicBezTo>
                      <a:pt x="1004252" y="456900"/>
                      <a:pt x="1010425" y="452079"/>
                      <a:pt x="1012689" y="445287"/>
                    </a:cubicBezTo>
                    <a:lnTo>
                      <a:pt x="1015668" y="436351"/>
                    </a:lnTo>
                    <a:cubicBezTo>
                      <a:pt x="1016661" y="423444"/>
                      <a:pt x="1015506" y="410189"/>
                      <a:pt x="1018646" y="397631"/>
                    </a:cubicBezTo>
                    <a:cubicBezTo>
                      <a:pt x="1019668" y="393544"/>
                      <a:pt x="1024885" y="391931"/>
                      <a:pt x="1027582" y="388695"/>
                    </a:cubicBezTo>
                    <a:cubicBezTo>
                      <a:pt x="1048324" y="363806"/>
                      <a:pt x="1016360" y="396941"/>
                      <a:pt x="1042474" y="370824"/>
                    </a:cubicBezTo>
                    <a:cubicBezTo>
                      <a:pt x="1043467" y="366853"/>
                      <a:pt x="1043840" y="362673"/>
                      <a:pt x="1045453" y="358910"/>
                    </a:cubicBezTo>
                    <a:cubicBezTo>
                      <a:pt x="1046863" y="355620"/>
                      <a:pt x="1050468" y="353428"/>
                      <a:pt x="1051410" y="349975"/>
                    </a:cubicBezTo>
                    <a:cubicBezTo>
                      <a:pt x="1060600" y="316278"/>
                      <a:pt x="1045734" y="334801"/>
                      <a:pt x="1063324" y="317211"/>
                    </a:cubicBezTo>
                    <a:cubicBezTo>
                      <a:pt x="1064317" y="314233"/>
                      <a:pt x="1066302" y="311415"/>
                      <a:pt x="1066302" y="308276"/>
                    </a:cubicBezTo>
                    <a:cubicBezTo>
                      <a:pt x="1066302" y="300787"/>
                      <a:pt x="1060380" y="296431"/>
                      <a:pt x="1057367" y="290405"/>
                    </a:cubicBezTo>
                    <a:cubicBezTo>
                      <a:pt x="1055229" y="286129"/>
                      <a:pt x="1052365" y="273377"/>
                      <a:pt x="1051410" y="269555"/>
                    </a:cubicBezTo>
                    <a:cubicBezTo>
                      <a:pt x="1052868" y="253514"/>
                      <a:pt x="1048907" y="239294"/>
                      <a:pt x="1060345" y="227856"/>
                    </a:cubicBezTo>
                    <a:cubicBezTo>
                      <a:pt x="1062876" y="225325"/>
                      <a:pt x="1066302" y="223885"/>
                      <a:pt x="1069281" y="221899"/>
                    </a:cubicBezTo>
                    <a:cubicBezTo>
                      <a:pt x="1071267" y="218921"/>
                      <a:pt x="1073784" y="216235"/>
                      <a:pt x="1075238" y="212964"/>
                    </a:cubicBezTo>
                    <a:cubicBezTo>
                      <a:pt x="1078456" y="205723"/>
                      <a:pt x="1083416" y="180453"/>
                      <a:pt x="1093109" y="177222"/>
                    </a:cubicBezTo>
                    <a:cubicBezTo>
                      <a:pt x="1099066" y="175236"/>
                      <a:pt x="1104888" y="172788"/>
                      <a:pt x="1110980" y="171265"/>
                    </a:cubicBezTo>
                    <a:cubicBezTo>
                      <a:pt x="1125940" y="167524"/>
                      <a:pt x="1119010" y="169580"/>
                      <a:pt x="1131829" y="165308"/>
                    </a:cubicBezTo>
                    <a:cubicBezTo>
                      <a:pt x="1159634" y="146770"/>
                      <a:pt x="1138633" y="157494"/>
                      <a:pt x="1164593" y="150415"/>
                    </a:cubicBezTo>
                    <a:cubicBezTo>
                      <a:pt x="1170651" y="148763"/>
                      <a:pt x="1182464" y="144458"/>
                      <a:pt x="1182464" y="144458"/>
                    </a:cubicBezTo>
                    <a:cubicBezTo>
                      <a:pt x="1185442" y="142472"/>
                      <a:pt x="1188128" y="139955"/>
                      <a:pt x="1191399" y="138501"/>
                    </a:cubicBezTo>
                    <a:cubicBezTo>
                      <a:pt x="1197137" y="135951"/>
                      <a:pt x="1209270" y="132544"/>
                      <a:pt x="1209270" y="132544"/>
                    </a:cubicBezTo>
                    <a:cubicBezTo>
                      <a:pt x="1208277" y="123608"/>
                      <a:pt x="1207770" y="114605"/>
                      <a:pt x="1206292" y="105737"/>
                    </a:cubicBezTo>
                    <a:cubicBezTo>
                      <a:pt x="1205173" y="99022"/>
                      <a:pt x="1201643" y="93010"/>
                      <a:pt x="1197356" y="87866"/>
                    </a:cubicBezTo>
                    <a:cubicBezTo>
                      <a:pt x="1194660" y="84630"/>
                      <a:pt x="1191926" y="81267"/>
                      <a:pt x="1188421" y="78931"/>
                    </a:cubicBezTo>
                    <a:cubicBezTo>
                      <a:pt x="1185809" y="77189"/>
                      <a:pt x="1182293" y="77356"/>
                      <a:pt x="1179485" y="75952"/>
                    </a:cubicBezTo>
                    <a:cubicBezTo>
                      <a:pt x="1156397" y="64407"/>
                      <a:pt x="1184069" y="74500"/>
                      <a:pt x="1161614" y="67017"/>
                    </a:cubicBezTo>
                    <a:cubicBezTo>
                      <a:pt x="1160869" y="67166"/>
                      <a:pt x="1140840" y="70531"/>
                      <a:pt x="1137786" y="72974"/>
                    </a:cubicBezTo>
                    <a:cubicBezTo>
                      <a:pt x="1134991" y="75210"/>
                      <a:pt x="1134121" y="79159"/>
                      <a:pt x="1131829" y="81909"/>
                    </a:cubicBezTo>
                    <a:cubicBezTo>
                      <a:pt x="1123247" y="92208"/>
                      <a:pt x="1124972" y="90152"/>
                      <a:pt x="1113958" y="93823"/>
                    </a:cubicBezTo>
                    <a:cubicBezTo>
                      <a:pt x="1111972" y="90845"/>
                      <a:pt x="1110532" y="87419"/>
                      <a:pt x="1108001" y="84888"/>
                    </a:cubicBezTo>
                    <a:cubicBezTo>
                      <a:pt x="1106652" y="83539"/>
                      <a:pt x="1090534" y="71686"/>
                      <a:pt x="1087152" y="69995"/>
                    </a:cubicBezTo>
                    <a:cubicBezTo>
                      <a:pt x="1084344" y="68591"/>
                      <a:pt x="1081195" y="68010"/>
                      <a:pt x="1078216" y="67017"/>
                    </a:cubicBezTo>
                    <a:cubicBezTo>
                      <a:pt x="1069281" y="68010"/>
                      <a:pt x="1059939" y="67152"/>
                      <a:pt x="1051410" y="69995"/>
                    </a:cubicBezTo>
                    <a:cubicBezTo>
                      <a:pt x="1044618" y="72259"/>
                      <a:pt x="1033539" y="81909"/>
                      <a:pt x="1033539" y="81909"/>
                    </a:cubicBezTo>
                    <a:cubicBezTo>
                      <a:pt x="1032546" y="84888"/>
                      <a:pt x="1030560" y="87705"/>
                      <a:pt x="1030560" y="90845"/>
                    </a:cubicBezTo>
                    <a:cubicBezTo>
                      <a:pt x="1030560" y="102193"/>
                      <a:pt x="1038504" y="115239"/>
                      <a:pt x="1030560" y="126587"/>
                    </a:cubicBezTo>
                    <a:cubicBezTo>
                      <a:pt x="1026454" y="132452"/>
                      <a:pt x="1018646" y="134530"/>
                      <a:pt x="1012689" y="138501"/>
                    </a:cubicBezTo>
                    <a:cubicBezTo>
                      <a:pt x="1001141" y="146200"/>
                      <a:pt x="1007151" y="143326"/>
                      <a:pt x="994818" y="147436"/>
                    </a:cubicBezTo>
                    <a:cubicBezTo>
                      <a:pt x="992832" y="150415"/>
                      <a:pt x="991153" y="153622"/>
                      <a:pt x="988861" y="156372"/>
                    </a:cubicBezTo>
                    <a:cubicBezTo>
                      <a:pt x="986165" y="159608"/>
                      <a:pt x="983431" y="162971"/>
                      <a:pt x="979926" y="165308"/>
                    </a:cubicBezTo>
                    <a:cubicBezTo>
                      <a:pt x="977314" y="167050"/>
                      <a:pt x="974102" y="167871"/>
                      <a:pt x="970990" y="168286"/>
                    </a:cubicBezTo>
                    <a:cubicBezTo>
                      <a:pt x="959140" y="169866"/>
                      <a:pt x="947162" y="170272"/>
                      <a:pt x="935248" y="171265"/>
                    </a:cubicBezTo>
                    <a:cubicBezTo>
                      <a:pt x="932270" y="170272"/>
                      <a:pt x="928765" y="170247"/>
                      <a:pt x="926313" y="168286"/>
                    </a:cubicBezTo>
                    <a:cubicBezTo>
                      <a:pt x="923518" y="166050"/>
                      <a:pt x="922887" y="161882"/>
                      <a:pt x="920356" y="159351"/>
                    </a:cubicBezTo>
                    <a:cubicBezTo>
                      <a:pt x="917825" y="156820"/>
                      <a:pt x="914399" y="155379"/>
                      <a:pt x="911420" y="153393"/>
                    </a:cubicBezTo>
                    <a:cubicBezTo>
                      <a:pt x="911235" y="153424"/>
                      <a:pt x="888474" y="156263"/>
                      <a:pt x="884614" y="159351"/>
                    </a:cubicBezTo>
                    <a:cubicBezTo>
                      <a:pt x="879365" y="163550"/>
                      <a:pt x="877640" y="171335"/>
                      <a:pt x="875678" y="177222"/>
                    </a:cubicBezTo>
                    <a:cubicBezTo>
                      <a:pt x="874917" y="185599"/>
                      <a:pt x="875452" y="207460"/>
                      <a:pt x="869721" y="218921"/>
                    </a:cubicBezTo>
                    <a:cubicBezTo>
                      <a:pt x="868120" y="222123"/>
                      <a:pt x="865750" y="224878"/>
                      <a:pt x="863764" y="227856"/>
                    </a:cubicBezTo>
                    <a:cubicBezTo>
                      <a:pt x="862771" y="230835"/>
                      <a:pt x="861547" y="233746"/>
                      <a:pt x="860786" y="236792"/>
                    </a:cubicBezTo>
                    <a:cubicBezTo>
                      <a:pt x="855354" y="258520"/>
                      <a:pt x="860152" y="245600"/>
                      <a:pt x="854829" y="269555"/>
                    </a:cubicBezTo>
                    <a:cubicBezTo>
                      <a:pt x="854148" y="272620"/>
                      <a:pt x="852843" y="275512"/>
                      <a:pt x="851850" y="278491"/>
                    </a:cubicBezTo>
                    <a:cubicBezTo>
                      <a:pt x="850857" y="286434"/>
                      <a:pt x="852123" y="295004"/>
                      <a:pt x="848872" y="302319"/>
                    </a:cubicBezTo>
                    <a:cubicBezTo>
                      <a:pt x="847597" y="305188"/>
                      <a:pt x="843076" y="305297"/>
                      <a:pt x="839936" y="305297"/>
                    </a:cubicBezTo>
                    <a:cubicBezTo>
                      <a:pt x="830946" y="305297"/>
                      <a:pt x="822065" y="303312"/>
                      <a:pt x="813130" y="302319"/>
                    </a:cubicBezTo>
                    <a:cubicBezTo>
                      <a:pt x="804194" y="303312"/>
                      <a:pt x="795191" y="303819"/>
                      <a:pt x="786323" y="305297"/>
                    </a:cubicBezTo>
                    <a:cubicBezTo>
                      <a:pt x="783226" y="305813"/>
                      <a:pt x="780528" y="308276"/>
                      <a:pt x="777388" y="308276"/>
                    </a:cubicBezTo>
                    <a:cubicBezTo>
                      <a:pt x="770367" y="308276"/>
                      <a:pt x="763488" y="306290"/>
                      <a:pt x="756538" y="305297"/>
                    </a:cubicBezTo>
                    <a:cubicBezTo>
                      <a:pt x="753559" y="303311"/>
                      <a:pt x="750352" y="301632"/>
                      <a:pt x="747602" y="299340"/>
                    </a:cubicBezTo>
                    <a:cubicBezTo>
                      <a:pt x="725941" y="281290"/>
                      <a:pt x="748470" y="292163"/>
                      <a:pt x="735688" y="248706"/>
                    </a:cubicBezTo>
                    <a:cubicBezTo>
                      <a:pt x="734287" y="243943"/>
                      <a:pt x="728214" y="241990"/>
                      <a:pt x="723774" y="239770"/>
                    </a:cubicBezTo>
                    <a:cubicBezTo>
                      <a:pt x="718158" y="236962"/>
                      <a:pt x="705903" y="233813"/>
                      <a:pt x="705903" y="233813"/>
                    </a:cubicBezTo>
                    <a:cubicBezTo>
                      <a:pt x="699374" y="224020"/>
                      <a:pt x="700052" y="226735"/>
                      <a:pt x="696968" y="215942"/>
                    </a:cubicBezTo>
                    <a:cubicBezTo>
                      <a:pt x="695843" y="212006"/>
                      <a:pt x="695820" y="207689"/>
                      <a:pt x="693989" y="204028"/>
                    </a:cubicBezTo>
                    <a:cubicBezTo>
                      <a:pt x="690787" y="197624"/>
                      <a:pt x="685277" y="192561"/>
                      <a:pt x="682075" y="186157"/>
                    </a:cubicBezTo>
                    <a:cubicBezTo>
                      <a:pt x="674234" y="170476"/>
                      <a:pt x="679258" y="177383"/>
                      <a:pt x="667183" y="165308"/>
                    </a:cubicBezTo>
                    <a:cubicBezTo>
                      <a:pt x="652290" y="166301"/>
                      <a:pt x="636307" y="162603"/>
                      <a:pt x="622505" y="168286"/>
                    </a:cubicBezTo>
                    <a:cubicBezTo>
                      <a:pt x="616699" y="170677"/>
                      <a:pt x="616548" y="186157"/>
                      <a:pt x="616548" y="186157"/>
                    </a:cubicBezTo>
                    <a:cubicBezTo>
                      <a:pt x="615555" y="192114"/>
                      <a:pt x="618209" y="200162"/>
                      <a:pt x="613570" y="204028"/>
                    </a:cubicBezTo>
                    <a:cubicBezTo>
                      <a:pt x="609681" y="207269"/>
                      <a:pt x="603681" y="201820"/>
                      <a:pt x="598677" y="201050"/>
                    </a:cubicBezTo>
                    <a:cubicBezTo>
                      <a:pt x="590766" y="199833"/>
                      <a:pt x="582792" y="199064"/>
                      <a:pt x="574849" y="198071"/>
                    </a:cubicBezTo>
                    <a:cubicBezTo>
                      <a:pt x="569885" y="199064"/>
                      <a:pt x="564485" y="198786"/>
                      <a:pt x="559957" y="201050"/>
                    </a:cubicBezTo>
                    <a:cubicBezTo>
                      <a:pt x="556189" y="202934"/>
                      <a:pt x="555107" y="208963"/>
                      <a:pt x="551021" y="209985"/>
                    </a:cubicBezTo>
                    <a:cubicBezTo>
                      <a:pt x="546110" y="211213"/>
                      <a:pt x="541093" y="208000"/>
                      <a:pt x="536129" y="207007"/>
                    </a:cubicBezTo>
                    <a:cubicBezTo>
                      <a:pt x="533150" y="205021"/>
                      <a:pt x="530395" y="202651"/>
                      <a:pt x="527193" y="201050"/>
                    </a:cubicBezTo>
                    <a:cubicBezTo>
                      <a:pt x="518007" y="196457"/>
                      <a:pt x="502652" y="196121"/>
                      <a:pt x="494430" y="195093"/>
                    </a:cubicBezTo>
                    <a:cubicBezTo>
                      <a:pt x="490459" y="189136"/>
                      <a:pt x="484780" y="184014"/>
                      <a:pt x="482516" y="177222"/>
                    </a:cubicBezTo>
                    <a:cubicBezTo>
                      <a:pt x="478405" y="164890"/>
                      <a:pt x="481279" y="170898"/>
                      <a:pt x="473580" y="159351"/>
                    </a:cubicBezTo>
                    <a:cubicBezTo>
                      <a:pt x="472587" y="156372"/>
                      <a:pt x="471046" y="153523"/>
                      <a:pt x="470602" y="150415"/>
                    </a:cubicBezTo>
                    <a:cubicBezTo>
                      <a:pt x="463985" y="104093"/>
                      <a:pt x="471110" y="132610"/>
                      <a:pt x="464645" y="93823"/>
                    </a:cubicBezTo>
                    <a:cubicBezTo>
                      <a:pt x="463972" y="89785"/>
                      <a:pt x="463279" y="85672"/>
                      <a:pt x="461666" y="81909"/>
                    </a:cubicBezTo>
                    <a:cubicBezTo>
                      <a:pt x="458523" y="74575"/>
                      <a:pt x="452365" y="68006"/>
                      <a:pt x="443795" y="67017"/>
                    </a:cubicBezTo>
                    <a:cubicBezTo>
                      <a:pt x="422074" y="64511"/>
                      <a:pt x="400110" y="65031"/>
                      <a:pt x="378268" y="64038"/>
                    </a:cubicBezTo>
                    <a:cubicBezTo>
                      <a:pt x="373304" y="63045"/>
                      <a:pt x="368116" y="62837"/>
                      <a:pt x="363376" y="61060"/>
                    </a:cubicBezTo>
                    <a:cubicBezTo>
                      <a:pt x="360024" y="59803"/>
                      <a:pt x="356676" y="57898"/>
                      <a:pt x="354440" y="55103"/>
                    </a:cubicBezTo>
                    <a:cubicBezTo>
                      <a:pt x="350748" y="50488"/>
                      <a:pt x="351467" y="38516"/>
                      <a:pt x="348483" y="34253"/>
                    </a:cubicBezTo>
                    <a:cubicBezTo>
                      <a:pt x="343652" y="27351"/>
                      <a:pt x="330612" y="16382"/>
                      <a:pt x="330612" y="16382"/>
                    </a:cubicBezTo>
                    <a:cubicBezTo>
                      <a:pt x="322611" y="-7623"/>
                      <a:pt x="283452" y="1986"/>
                      <a:pt x="276999" y="149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0189" tIns="40094" rIns="80189" bIns="40094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sz="1579" dirty="0"/>
              </a:p>
            </p:txBody>
          </p:sp>
          <p:sp>
            <p:nvSpPr>
              <p:cNvPr id="25" name="Forma libre 24"/>
              <p:cNvSpPr/>
              <p:nvPr/>
            </p:nvSpPr>
            <p:spPr>
              <a:xfrm>
                <a:off x="2202280" y="4162260"/>
                <a:ext cx="954779" cy="548108"/>
              </a:xfrm>
              <a:custGeom>
                <a:avLst/>
                <a:gdLst>
                  <a:gd name="connsiteX0" fmla="*/ 346978 w 954779"/>
                  <a:gd name="connsiteY0" fmla="*/ 3041 h 548107"/>
                  <a:gd name="connsiteX1" fmla="*/ 332086 w 954779"/>
                  <a:gd name="connsiteY1" fmla="*/ 6020 h 548107"/>
                  <a:gd name="connsiteX2" fmla="*/ 320172 w 954779"/>
                  <a:gd name="connsiteY2" fmla="*/ 47719 h 548107"/>
                  <a:gd name="connsiteX3" fmla="*/ 293365 w 954779"/>
                  <a:gd name="connsiteY3" fmla="*/ 62611 h 548107"/>
                  <a:gd name="connsiteX4" fmla="*/ 272516 w 954779"/>
                  <a:gd name="connsiteY4" fmla="*/ 65590 h 548107"/>
                  <a:gd name="connsiteX5" fmla="*/ 263580 w 954779"/>
                  <a:gd name="connsiteY5" fmla="*/ 68568 h 548107"/>
                  <a:gd name="connsiteX6" fmla="*/ 206989 w 954779"/>
                  <a:gd name="connsiteY6" fmla="*/ 71547 h 548107"/>
                  <a:gd name="connsiteX7" fmla="*/ 189118 w 954779"/>
                  <a:gd name="connsiteY7" fmla="*/ 83461 h 548107"/>
                  <a:gd name="connsiteX8" fmla="*/ 180182 w 954779"/>
                  <a:gd name="connsiteY8" fmla="*/ 89418 h 548107"/>
                  <a:gd name="connsiteX9" fmla="*/ 171247 w 954779"/>
                  <a:gd name="connsiteY9" fmla="*/ 95375 h 548107"/>
                  <a:gd name="connsiteX10" fmla="*/ 162311 w 954779"/>
                  <a:gd name="connsiteY10" fmla="*/ 98353 h 548107"/>
                  <a:gd name="connsiteX11" fmla="*/ 153376 w 954779"/>
                  <a:gd name="connsiteY11" fmla="*/ 104310 h 548107"/>
                  <a:gd name="connsiteX12" fmla="*/ 135505 w 954779"/>
                  <a:gd name="connsiteY12" fmla="*/ 110267 h 548107"/>
                  <a:gd name="connsiteX13" fmla="*/ 108698 w 954779"/>
                  <a:gd name="connsiteY13" fmla="*/ 104310 h 548107"/>
                  <a:gd name="connsiteX14" fmla="*/ 99763 w 954779"/>
                  <a:gd name="connsiteY14" fmla="*/ 98353 h 548107"/>
                  <a:gd name="connsiteX15" fmla="*/ 87849 w 954779"/>
                  <a:gd name="connsiteY15" fmla="*/ 101332 h 548107"/>
                  <a:gd name="connsiteX16" fmla="*/ 78913 w 954779"/>
                  <a:gd name="connsiteY16" fmla="*/ 119203 h 548107"/>
                  <a:gd name="connsiteX17" fmla="*/ 81892 w 954779"/>
                  <a:gd name="connsiteY17" fmla="*/ 146009 h 548107"/>
                  <a:gd name="connsiteX18" fmla="*/ 72956 w 954779"/>
                  <a:gd name="connsiteY18" fmla="*/ 151966 h 548107"/>
                  <a:gd name="connsiteX19" fmla="*/ 66999 w 954779"/>
                  <a:gd name="connsiteY19" fmla="*/ 160902 h 548107"/>
                  <a:gd name="connsiteX20" fmla="*/ 72956 w 954779"/>
                  <a:gd name="connsiteY20" fmla="*/ 184730 h 548107"/>
                  <a:gd name="connsiteX21" fmla="*/ 61042 w 954779"/>
                  <a:gd name="connsiteY21" fmla="*/ 190687 h 548107"/>
                  <a:gd name="connsiteX22" fmla="*/ 52107 w 954779"/>
                  <a:gd name="connsiteY22" fmla="*/ 196644 h 548107"/>
                  <a:gd name="connsiteX23" fmla="*/ 43171 w 954779"/>
                  <a:gd name="connsiteY23" fmla="*/ 199622 h 548107"/>
                  <a:gd name="connsiteX24" fmla="*/ 25300 w 954779"/>
                  <a:gd name="connsiteY24" fmla="*/ 211536 h 548107"/>
                  <a:gd name="connsiteX25" fmla="*/ 4451 w 954779"/>
                  <a:gd name="connsiteY25" fmla="*/ 223450 h 548107"/>
                  <a:gd name="connsiteX26" fmla="*/ 4451 w 954779"/>
                  <a:gd name="connsiteY26" fmla="*/ 259192 h 548107"/>
                  <a:gd name="connsiteX27" fmla="*/ 13386 w 954779"/>
                  <a:gd name="connsiteY27" fmla="*/ 262171 h 548107"/>
                  <a:gd name="connsiteX28" fmla="*/ 31257 w 954779"/>
                  <a:gd name="connsiteY28" fmla="*/ 259192 h 548107"/>
                  <a:gd name="connsiteX29" fmla="*/ 37214 w 954779"/>
                  <a:gd name="connsiteY29" fmla="*/ 250257 h 548107"/>
                  <a:gd name="connsiteX30" fmla="*/ 46150 w 954779"/>
                  <a:gd name="connsiteY30" fmla="*/ 244300 h 548107"/>
                  <a:gd name="connsiteX31" fmla="*/ 72956 w 954779"/>
                  <a:gd name="connsiteY31" fmla="*/ 238343 h 548107"/>
                  <a:gd name="connsiteX32" fmla="*/ 108698 w 954779"/>
                  <a:gd name="connsiteY32" fmla="*/ 238343 h 548107"/>
                  <a:gd name="connsiteX33" fmla="*/ 111677 w 954779"/>
                  <a:gd name="connsiteY33" fmla="*/ 250257 h 548107"/>
                  <a:gd name="connsiteX34" fmla="*/ 114655 w 954779"/>
                  <a:gd name="connsiteY34" fmla="*/ 259192 h 548107"/>
                  <a:gd name="connsiteX35" fmla="*/ 123591 w 954779"/>
                  <a:gd name="connsiteY35" fmla="*/ 268128 h 548107"/>
                  <a:gd name="connsiteX36" fmla="*/ 129548 w 954779"/>
                  <a:gd name="connsiteY36" fmla="*/ 277063 h 548107"/>
                  <a:gd name="connsiteX37" fmla="*/ 132526 w 954779"/>
                  <a:gd name="connsiteY37" fmla="*/ 285999 h 548107"/>
                  <a:gd name="connsiteX38" fmla="*/ 135505 w 954779"/>
                  <a:gd name="connsiteY38" fmla="*/ 297913 h 548107"/>
                  <a:gd name="connsiteX39" fmla="*/ 153376 w 954779"/>
                  <a:gd name="connsiteY39" fmla="*/ 303870 h 548107"/>
                  <a:gd name="connsiteX40" fmla="*/ 221881 w 954779"/>
                  <a:gd name="connsiteY40" fmla="*/ 306848 h 548107"/>
                  <a:gd name="connsiteX41" fmla="*/ 236774 w 954779"/>
                  <a:gd name="connsiteY41" fmla="*/ 309827 h 548107"/>
                  <a:gd name="connsiteX42" fmla="*/ 242731 w 954779"/>
                  <a:gd name="connsiteY42" fmla="*/ 327698 h 548107"/>
                  <a:gd name="connsiteX43" fmla="*/ 245709 w 954779"/>
                  <a:gd name="connsiteY43" fmla="*/ 336633 h 548107"/>
                  <a:gd name="connsiteX44" fmla="*/ 251666 w 954779"/>
                  <a:gd name="connsiteY44" fmla="*/ 378332 h 548107"/>
                  <a:gd name="connsiteX45" fmla="*/ 257623 w 954779"/>
                  <a:gd name="connsiteY45" fmla="*/ 402161 h 548107"/>
                  <a:gd name="connsiteX46" fmla="*/ 260602 w 954779"/>
                  <a:gd name="connsiteY46" fmla="*/ 414075 h 548107"/>
                  <a:gd name="connsiteX47" fmla="*/ 266559 w 954779"/>
                  <a:gd name="connsiteY47" fmla="*/ 423010 h 548107"/>
                  <a:gd name="connsiteX48" fmla="*/ 269537 w 954779"/>
                  <a:gd name="connsiteY48" fmla="*/ 431946 h 548107"/>
                  <a:gd name="connsiteX49" fmla="*/ 293365 w 954779"/>
                  <a:gd name="connsiteY49" fmla="*/ 443860 h 548107"/>
                  <a:gd name="connsiteX50" fmla="*/ 311236 w 954779"/>
                  <a:gd name="connsiteY50" fmla="*/ 449817 h 548107"/>
                  <a:gd name="connsiteX51" fmla="*/ 332086 w 954779"/>
                  <a:gd name="connsiteY51" fmla="*/ 461731 h 548107"/>
                  <a:gd name="connsiteX52" fmla="*/ 341021 w 954779"/>
                  <a:gd name="connsiteY52" fmla="*/ 455774 h 548107"/>
                  <a:gd name="connsiteX53" fmla="*/ 361871 w 954779"/>
                  <a:gd name="connsiteY53" fmla="*/ 443860 h 548107"/>
                  <a:gd name="connsiteX54" fmla="*/ 400591 w 954779"/>
                  <a:gd name="connsiteY54" fmla="*/ 440881 h 548107"/>
                  <a:gd name="connsiteX55" fmla="*/ 403570 w 954779"/>
                  <a:gd name="connsiteY55" fmla="*/ 431946 h 548107"/>
                  <a:gd name="connsiteX56" fmla="*/ 421441 w 954779"/>
                  <a:gd name="connsiteY56" fmla="*/ 420032 h 548107"/>
                  <a:gd name="connsiteX57" fmla="*/ 439312 w 954779"/>
                  <a:gd name="connsiteY57" fmla="*/ 414075 h 548107"/>
                  <a:gd name="connsiteX58" fmla="*/ 454204 w 954779"/>
                  <a:gd name="connsiteY58" fmla="*/ 417053 h 548107"/>
                  <a:gd name="connsiteX59" fmla="*/ 460161 w 954779"/>
                  <a:gd name="connsiteY59" fmla="*/ 425989 h 548107"/>
                  <a:gd name="connsiteX60" fmla="*/ 469097 w 954779"/>
                  <a:gd name="connsiteY60" fmla="*/ 449817 h 548107"/>
                  <a:gd name="connsiteX61" fmla="*/ 486968 w 954779"/>
                  <a:gd name="connsiteY61" fmla="*/ 461731 h 548107"/>
                  <a:gd name="connsiteX62" fmla="*/ 489946 w 954779"/>
                  <a:gd name="connsiteY62" fmla="*/ 470666 h 548107"/>
                  <a:gd name="connsiteX63" fmla="*/ 510796 w 954779"/>
                  <a:gd name="connsiteY63" fmla="*/ 500451 h 548107"/>
                  <a:gd name="connsiteX64" fmla="*/ 519731 w 954779"/>
                  <a:gd name="connsiteY64" fmla="*/ 521301 h 548107"/>
                  <a:gd name="connsiteX65" fmla="*/ 537603 w 954779"/>
                  <a:gd name="connsiteY65" fmla="*/ 545129 h 548107"/>
                  <a:gd name="connsiteX66" fmla="*/ 546538 w 954779"/>
                  <a:gd name="connsiteY66" fmla="*/ 548107 h 548107"/>
                  <a:gd name="connsiteX67" fmla="*/ 576323 w 954779"/>
                  <a:gd name="connsiteY67" fmla="*/ 545129 h 548107"/>
                  <a:gd name="connsiteX68" fmla="*/ 594194 w 954779"/>
                  <a:gd name="connsiteY68" fmla="*/ 539172 h 548107"/>
                  <a:gd name="connsiteX69" fmla="*/ 606108 w 954779"/>
                  <a:gd name="connsiteY69" fmla="*/ 536193 h 548107"/>
                  <a:gd name="connsiteX70" fmla="*/ 615044 w 954779"/>
                  <a:gd name="connsiteY70" fmla="*/ 533215 h 548107"/>
                  <a:gd name="connsiteX71" fmla="*/ 635893 w 954779"/>
                  <a:gd name="connsiteY71" fmla="*/ 530236 h 548107"/>
                  <a:gd name="connsiteX72" fmla="*/ 644829 w 954779"/>
                  <a:gd name="connsiteY72" fmla="*/ 521301 h 548107"/>
                  <a:gd name="connsiteX73" fmla="*/ 650786 w 954779"/>
                  <a:gd name="connsiteY73" fmla="*/ 503430 h 548107"/>
                  <a:gd name="connsiteX74" fmla="*/ 653764 w 954779"/>
                  <a:gd name="connsiteY74" fmla="*/ 494494 h 548107"/>
                  <a:gd name="connsiteX75" fmla="*/ 665678 w 954779"/>
                  <a:gd name="connsiteY75" fmla="*/ 476623 h 548107"/>
                  <a:gd name="connsiteX76" fmla="*/ 668657 w 954779"/>
                  <a:gd name="connsiteY76" fmla="*/ 420032 h 548107"/>
                  <a:gd name="connsiteX77" fmla="*/ 674614 w 954779"/>
                  <a:gd name="connsiteY77" fmla="*/ 411096 h 548107"/>
                  <a:gd name="connsiteX78" fmla="*/ 692485 w 954779"/>
                  <a:gd name="connsiteY78" fmla="*/ 405139 h 548107"/>
                  <a:gd name="connsiteX79" fmla="*/ 716313 w 954779"/>
                  <a:gd name="connsiteY79" fmla="*/ 408118 h 548107"/>
                  <a:gd name="connsiteX80" fmla="*/ 725248 w 954779"/>
                  <a:gd name="connsiteY80" fmla="*/ 417053 h 548107"/>
                  <a:gd name="connsiteX81" fmla="*/ 749076 w 954779"/>
                  <a:gd name="connsiteY81" fmla="*/ 414075 h 548107"/>
                  <a:gd name="connsiteX82" fmla="*/ 775883 w 954779"/>
                  <a:gd name="connsiteY82" fmla="*/ 405139 h 548107"/>
                  <a:gd name="connsiteX83" fmla="*/ 784818 w 954779"/>
                  <a:gd name="connsiteY83" fmla="*/ 402161 h 548107"/>
                  <a:gd name="connsiteX84" fmla="*/ 802689 w 954779"/>
                  <a:gd name="connsiteY84" fmla="*/ 390246 h 548107"/>
                  <a:gd name="connsiteX85" fmla="*/ 811625 w 954779"/>
                  <a:gd name="connsiteY85" fmla="*/ 384289 h 548107"/>
                  <a:gd name="connsiteX86" fmla="*/ 817582 w 954779"/>
                  <a:gd name="connsiteY86" fmla="*/ 375354 h 548107"/>
                  <a:gd name="connsiteX87" fmla="*/ 820560 w 954779"/>
                  <a:gd name="connsiteY87" fmla="*/ 336633 h 548107"/>
                  <a:gd name="connsiteX88" fmla="*/ 838431 w 954779"/>
                  <a:gd name="connsiteY88" fmla="*/ 330676 h 548107"/>
                  <a:gd name="connsiteX89" fmla="*/ 847367 w 954779"/>
                  <a:gd name="connsiteY89" fmla="*/ 327698 h 548107"/>
                  <a:gd name="connsiteX90" fmla="*/ 856302 w 954779"/>
                  <a:gd name="connsiteY90" fmla="*/ 324719 h 548107"/>
                  <a:gd name="connsiteX91" fmla="*/ 883109 w 954779"/>
                  <a:gd name="connsiteY91" fmla="*/ 321741 h 548107"/>
                  <a:gd name="connsiteX92" fmla="*/ 909915 w 954779"/>
                  <a:gd name="connsiteY92" fmla="*/ 297913 h 548107"/>
                  <a:gd name="connsiteX93" fmla="*/ 921829 w 954779"/>
                  <a:gd name="connsiteY93" fmla="*/ 280042 h 548107"/>
                  <a:gd name="connsiteX94" fmla="*/ 927786 w 954779"/>
                  <a:gd name="connsiteY94" fmla="*/ 271106 h 548107"/>
                  <a:gd name="connsiteX95" fmla="*/ 930765 w 954779"/>
                  <a:gd name="connsiteY95" fmla="*/ 253235 h 548107"/>
                  <a:gd name="connsiteX96" fmla="*/ 936722 w 954779"/>
                  <a:gd name="connsiteY96" fmla="*/ 235364 h 548107"/>
                  <a:gd name="connsiteX97" fmla="*/ 942679 w 954779"/>
                  <a:gd name="connsiteY97" fmla="*/ 199622 h 548107"/>
                  <a:gd name="connsiteX98" fmla="*/ 948636 w 954779"/>
                  <a:gd name="connsiteY98" fmla="*/ 190687 h 548107"/>
                  <a:gd name="connsiteX99" fmla="*/ 954593 w 954779"/>
                  <a:gd name="connsiteY99" fmla="*/ 172816 h 548107"/>
                  <a:gd name="connsiteX100" fmla="*/ 948636 w 954779"/>
                  <a:gd name="connsiteY100" fmla="*/ 148988 h 548107"/>
                  <a:gd name="connsiteX101" fmla="*/ 942679 w 954779"/>
                  <a:gd name="connsiteY101" fmla="*/ 140052 h 548107"/>
                  <a:gd name="connsiteX102" fmla="*/ 939700 w 954779"/>
                  <a:gd name="connsiteY102" fmla="*/ 131117 h 548107"/>
                  <a:gd name="connsiteX103" fmla="*/ 921829 w 954779"/>
                  <a:gd name="connsiteY103" fmla="*/ 122181 h 548107"/>
                  <a:gd name="connsiteX104" fmla="*/ 915872 w 954779"/>
                  <a:gd name="connsiteY104" fmla="*/ 113246 h 548107"/>
                  <a:gd name="connsiteX105" fmla="*/ 906937 w 954779"/>
                  <a:gd name="connsiteY105" fmla="*/ 107289 h 548107"/>
                  <a:gd name="connsiteX106" fmla="*/ 903958 w 954779"/>
                  <a:gd name="connsiteY106" fmla="*/ 98353 h 548107"/>
                  <a:gd name="connsiteX107" fmla="*/ 895023 w 954779"/>
                  <a:gd name="connsiteY107" fmla="*/ 92396 h 548107"/>
                  <a:gd name="connsiteX108" fmla="*/ 862259 w 954779"/>
                  <a:gd name="connsiteY108" fmla="*/ 86439 h 548107"/>
                  <a:gd name="connsiteX109" fmla="*/ 853324 w 954779"/>
                  <a:gd name="connsiteY109" fmla="*/ 77504 h 548107"/>
                  <a:gd name="connsiteX110" fmla="*/ 847367 w 954779"/>
                  <a:gd name="connsiteY110" fmla="*/ 68568 h 548107"/>
                  <a:gd name="connsiteX111" fmla="*/ 835453 w 954779"/>
                  <a:gd name="connsiteY111" fmla="*/ 62611 h 548107"/>
                  <a:gd name="connsiteX112" fmla="*/ 802689 w 954779"/>
                  <a:gd name="connsiteY112" fmla="*/ 71547 h 548107"/>
                  <a:gd name="connsiteX113" fmla="*/ 790775 w 954779"/>
                  <a:gd name="connsiteY113" fmla="*/ 89418 h 548107"/>
                  <a:gd name="connsiteX114" fmla="*/ 787797 w 954779"/>
                  <a:gd name="connsiteY114" fmla="*/ 98353 h 548107"/>
                  <a:gd name="connsiteX115" fmla="*/ 763969 w 954779"/>
                  <a:gd name="connsiteY115" fmla="*/ 101332 h 548107"/>
                  <a:gd name="connsiteX116" fmla="*/ 746098 w 954779"/>
                  <a:gd name="connsiteY116" fmla="*/ 89418 h 548107"/>
                  <a:gd name="connsiteX117" fmla="*/ 728227 w 954779"/>
                  <a:gd name="connsiteY117" fmla="*/ 83461 h 548107"/>
                  <a:gd name="connsiteX118" fmla="*/ 701420 w 954779"/>
                  <a:gd name="connsiteY118" fmla="*/ 89418 h 548107"/>
                  <a:gd name="connsiteX119" fmla="*/ 686528 w 954779"/>
                  <a:gd name="connsiteY119" fmla="*/ 101332 h 548107"/>
                  <a:gd name="connsiteX120" fmla="*/ 674614 w 954779"/>
                  <a:gd name="connsiteY120" fmla="*/ 119203 h 548107"/>
                  <a:gd name="connsiteX121" fmla="*/ 665678 w 954779"/>
                  <a:gd name="connsiteY121" fmla="*/ 128138 h 548107"/>
                  <a:gd name="connsiteX122" fmla="*/ 647807 w 954779"/>
                  <a:gd name="connsiteY122" fmla="*/ 137074 h 548107"/>
                  <a:gd name="connsiteX123" fmla="*/ 621001 w 954779"/>
                  <a:gd name="connsiteY123" fmla="*/ 140052 h 548107"/>
                  <a:gd name="connsiteX124" fmla="*/ 612065 w 954779"/>
                  <a:gd name="connsiteY124" fmla="*/ 143031 h 548107"/>
                  <a:gd name="connsiteX125" fmla="*/ 567388 w 954779"/>
                  <a:gd name="connsiteY125" fmla="*/ 148988 h 548107"/>
                  <a:gd name="connsiteX126" fmla="*/ 492925 w 954779"/>
                  <a:gd name="connsiteY126" fmla="*/ 143031 h 548107"/>
                  <a:gd name="connsiteX127" fmla="*/ 481011 w 954779"/>
                  <a:gd name="connsiteY127" fmla="*/ 137074 h 548107"/>
                  <a:gd name="connsiteX128" fmla="*/ 472075 w 954779"/>
                  <a:gd name="connsiteY128" fmla="*/ 128138 h 548107"/>
                  <a:gd name="connsiteX129" fmla="*/ 469097 w 954779"/>
                  <a:gd name="connsiteY129" fmla="*/ 119203 h 548107"/>
                  <a:gd name="connsiteX130" fmla="*/ 439312 w 954779"/>
                  <a:gd name="connsiteY130" fmla="*/ 101332 h 548107"/>
                  <a:gd name="connsiteX131" fmla="*/ 433355 w 954779"/>
                  <a:gd name="connsiteY131" fmla="*/ 92396 h 548107"/>
                  <a:gd name="connsiteX132" fmla="*/ 415484 w 954779"/>
                  <a:gd name="connsiteY132" fmla="*/ 80482 h 548107"/>
                  <a:gd name="connsiteX133" fmla="*/ 409527 w 954779"/>
                  <a:gd name="connsiteY133" fmla="*/ 68568 h 548107"/>
                  <a:gd name="connsiteX134" fmla="*/ 406548 w 954779"/>
                  <a:gd name="connsiteY134" fmla="*/ 59633 h 548107"/>
                  <a:gd name="connsiteX135" fmla="*/ 394634 w 954779"/>
                  <a:gd name="connsiteY135" fmla="*/ 38783 h 548107"/>
                  <a:gd name="connsiteX136" fmla="*/ 391656 w 954779"/>
                  <a:gd name="connsiteY136" fmla="*/ 29848 h 548107"/>
                  <a:gd name="connsiteX137" fmla="*/ 379742 w 954779"/>
                  <a:gd name="connsiteY137" fmla="*/ 11977 h 548107"/>
                  <a:gd name="connsiteX138" fmla="*/ 370806 w 954779"/>
                  <a:gd name="connsiteY138" fmla="*/ 8998 h 548107"/>
                  <a:gd name="connsiteX139" fmla="*/ 352935 w 954779"/>
                  <a:gd name="connsiteY139" fmla="*/ 63 h 548107"/>
                  <a:gd name="connsiteX140" fmla="*/ 346978 w 954779"/>
                  <a:gd name="connsiteY140" fmla="*/ 3041 h 54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954779" h="548107">
                    <a:moveTo>
                      <a:pt x="346978" y="3041"/>
                    </a:moveTo>
                    <a:cubicBezTo>
                      <a:pt x="343503" y="4034"/>
                      <a:pt x="336614" y="3756"/>
                      <a:pt x="332086" y="6020"/>
                    </a:cubicBezTo>
                    <a:cubicBezTo>
                      <a:pt x="313516" y="15305"/>
                      <a:pt x="328424" y="30036"/>
                      <a:pt x="320172" y="47719"/>
                    </a:cubicBezTo>
                    <a:cubicBezTo>
                      <a:pt x="317712" y="52991"/>
                      <a:pt x="301189" y="61046"/>
                      <a:pt x="293365" y="62611"/>
                    </a:cubicBezTo>
                    <a:cubicBezTo>
                      <a:pt x="286481" y="63988"/>
                      <a:pt x="279466" y="64597"/>
                      <a:pt x="272516" y="65590"/>
                    </a:cubicBezTo>
                    <a:cubicBezTo>
                      <a:pt x="269537" y="66583"/>
                      <a:pt x="266707" y="68284"/>
                      <a:pt x="263580" y="68568"/>
                    </a:cubicBezTo>
                    <a:cubicBezTo>
                      <a:pt x="244768" y="70278"/>
                      <a:pt x="225512" y="67842"/>
                      <a:pt x="206989" y="71547"/>
                    </a:cubicBezTo>
                    <a:cubicBezTo>
                      <a:pt x="199969" y="72951"/>
                      <a:pt x="195075" y="79490"/>
                      <a:pt x="189118" y="83461"/>
                    </a:cubicBezTo>
                    <a:lnTo>
                      <a:pt x="180182" y="89418"/>
                    </a:lnTo>
                    <a:cubicBezTo>
                      <a:pt x="177204" y="91404"/>
                      <a:pt x="174643" y="94243"/>
                      <a:pt x="171247" y="95375"/>
                    </a:cubicBezTo>
                    <a:lnTo>
                      <a:pt x="162311" y="98353"/>
                    </a:lnTo>
                    <a:cubicBezTo>
                      <a:pt x="159333" y="100339"/>
                      <a:pt x="156647" y="102856"/>
                      <a:pt x="153376" y="104310"/>
                    </a:cubicBezTo>
                    <a:cubicBezTo>
                      <a:pt x="147638" y="106860"/>
                      <a:pt x="135505" y="110267"/>
                      <a:pt x="135505" y="110267"/>
                    </a:cubicBezTo>
                    <a:cubicBezTo>
                      <a:pt x="128637" y="109123"/>
                      <a:pt x="116032" y="107977"/>
                      <a:pt x="108698" y="104310"/>
                    </a:cubicBezTo>
                    <a:cubicBezTo>
                      <a:pt x="105496" y="102709"/>
                      <a:pt x="102741" y="100339"/>
                      <a:pt x="99763" y="98353"/>
                    </a:cubicBezTo>
                    <a:cubicBezTo>
                      <a:pt x="95792" y="99346"/>
                      <a:pt x="91255" y="99061"/>
                      <a:pt x="87849" y="101332"/>
                    </a:cubicBezTo>
                    <a:cubicBezTo>
                      <a:pt x="82900" y="104631"/>
                      <a:pt x="80612" y="114106"/>
                      <a:pt x="78913" y="119203"/>
                    </a:cubicBezTo>
                    <a:cubicBezTo>
                      <a:pt x="81774" y="127786"/>
                      <a:pt x="88900" y="137250"/>
                      <a:pt x="81892" y="146009"/>
                    </a:cubicBezTo>
                    <a:cubicBezTo>
                      <a:pt x="79656" y="148804"/>
                      <a:pt x="75935" y="149980"/>
                      <a:pt x="72956" y="151966"/>
                    </a:cubicBezTo>
                    <a:cubicBezTo>
                      <a:pt x="70970" y="154945"/>
                      <a:pt x="67443" y="157350"/>
                      <a:pt x="66999" y="160902"/>
                    </a:cubicBezTo>
                    <a:cubicBezTo>
                      <a:pt x="66346" y="166126"/>
                      <a:pt x="71012" y="178897"/>
                      <a:pt x="72956" y="184730"/>
                    </a:cubicBezTo>
                    <a:cubicBezTo>
                      <a:pt x="68985" y="186716"/>
                      <a:pt x="64897" y="188484"/>
                      <a:pt x="61042" y="190687"/>
                    </a:cubicBezTo>
                    <a:cubicBezTo>
                      <a:pt x="57934" y="192463"/>
                      <a:pt x="55309" y="195043"/>
                      <a:pt x="52107" y="196644"/>
                    </a:cubicBezTo>
                    <a:cubicBezTo>
                      <a:pt x="49299" y="198048"/>
                      <a:pt x="46150" y="198629"/>
                      <a:pt x="43171" y="199622"/>
                    </a:cubicBezTo>
                    <a:cubicBezTo>
                      <a:pt x="37214" y="203593"/>
                      <a:pt x="31704" y="208334"/>
                      <a:pt x="25300" y="211536"/>
                    </a:cubicBezTo>
                    <a:cubicBezTo>
                      <a:pt x="10184" y="219094"/>
                      <a:pt x="17080" y="215030"/>
                      <a:pt x="4451" y="223450"/>
                    </a:cubicBezTo>
                    <a:cubicBezTo>
                      <a:pt x="1" y="236798"/>
                      <a:pt x="-2805" y="241053"/>
                      <a:pt x="4451" y="259192"/>
                    </a:cubicBezTo>
                    <a:cubicBezTo>
                      <a:pt x="5617" y="262107"/>
                      <a:pt x="10408" y="261178"/>
                      <a:pt x="13386" y="262171"/>
                    </a:cubicBezTo>
                    <a:cubicBezTo>
                      <a:pt x="19343" y="261178"/>
                      <a:pt x="25855" y="261893"/>
                      <a:pt x="31257" y="259192"/>
                    </a:cubicBezTo>
                    <a:cubicBezTo>
                      <a:pt x="34459" y="257591"/>
                      <a:pt x="34683" y="252788"/>
                      <a:pt x="37214" y="250257"/>
                    </a:cubicBezTo>
                    <a:cubicBezTo>
                      <a:pt x="39745" y="247726"/>
                      <a:pt x="42948" y="245901"/>
                      <a:pt x="46150" y="244300"/>
                    </a:cubicBezTo>
                    <a:cubicBezTo>
                      <a:pt x="53485" y="240632"/>
                      <a:pt x="66086" y="239488"/>
                      <a:pt x="72956" y="238343"/>
                    </a:cubicBezTo>
                    <a:cubicBezTo>
                      <a:pt x="85544" y="234147"/>
                      <a:pt x="92736" y="230362"/>
                      <a:pt x="108698" y="238343"/>
                    </a:cubicBezTo>
                    <a:cubicBezTo>
                      <a:pt x="112359" y="240174"/>
                      <a:pt x="110552" y="246321"/>
                      <a:pt x="111677" y="250257"/>
                    </a:cubicBezTo>
                    <a:cubicBezTo>
                      <a:pt x="112539" y="253276"/>
                      <a:pt x="112914" y="256580"/>
                      <a:pt x="114655" y="259192"/>
                    </a:cubicBezTo>
                    <a:cubicBezTo>
                      <a:pt x="116992" y="262697"/>
                      <a:pt x="120894" y="264892"/>
                      <a:pt x="123591" y="268128"/>
                    </a:cubicBezTo>
                    <a:cubicBezTo>
                      <a:pt x="125883" y="270878"/>
                      <a:pt x="127562" y="274085"/>
                      <a:pt x="129548" y="277063"/>
                    </a:cubicBezTo>
                    <a:cubicBezTo>
                      <a:pt x="130541" y="280042"/>
                      <a:pt x="131663" y="282980"/>
                      <a:pt x="132526" y="285999"/>
                    </a:cubicBezTo>
                    <a:cubicBezTo>
                      <a:pt x="133651" y="289935"/>
                      <a:pt x="132397" y="295249"/>
                      <a:pt x="135505" y="297913"/>
                    </a:cubicBezTo>
                    <a:cubicBezTo>
                      <a:pt x="140273" y="301999"/>
                      <a:pt x="147103" y="303597"/>
                      <a:pt x="153376" y="303870"/>
                    </a:cubicBezTo>
                    <a:lnTo>
                      <a:pt x="221881" y="306848"/>
                    </a:lnTo>
                    <a:cubicBezTo>
                      <a:pt x="226845" y="307841"/>
                      <a:pt x="233194" y="306247"/>
                      <a:pt x="236774" y="309827"/>
                    </a:cubicBezTo>
                    <a:cubicBezTo>
                      <a:pt x="241214" y="314267"/>
                      <a:pt x="240745" y="321741"/>
                      <a:pt x="242731" y="327698"/>
                    </a:cubicBezTo>
                    <a:cubicBezTo>
                      <a:pt x="243724" y="330676"/>
                      <a:pt x="245093" y="333555"/>
                      <a:pt x="245709" y="336633"/>
                    </a:cubicBezTo>
                    <a:cubicBezTo>
                      <a:pt x="252444" y="370303"/>
                      <a:pt x="244591" y="328806"/>
                      <a:pt x="251666" y="378332"/>
                    </a:cubicBezTo>
                    <a:cubicBezTo>
                      <a:pt x="254259" y="396486"/>
                      <a:pt x="253665" y="388309"/>
                      <a:pt x="257623" y="402161"/>
                    </a:cubicBezTo>
                    <a:cubicBezTo>
                      <a:pt x="258748" y="406097"/>
                      <a:pt x="258989" y="410312"/>
                      <a:pt x="260602" y="414075"/>
                    </a:cubicBezTo>
                    <a:cubicBezTo>
                      <a:pt x="262012" y="417365"/>
                      <a:pt x="264573" y="420032"/>
                      <a:pt x="266559" y="423010"/>
                    </a:cubicBezTo>
                    <a:cubicBezTo>
                      <a:pt x="267552" y="425989"/>
                      <a:pt x="267795" y="429334"/>
                      <a:pt x="269537" y="431946"/>
                    </a:cubicBezTo>
                    <a:cubicBezTo>
                      <a:pt x="277890" y="444476"/>
                      <a:pt x="279345" y="440036"/>
                      <a:pt x="293365" y="443860"/>
                    </a:cubicBezTo>
                    <a:cubicBezTo>
                      <a:pt x="299423" y="445512"/>
                      <a:pt x="305620" y="447009"/>
                      <a:pt x="311236" y="449817"/>
                    </a:cubicBezTo>
                    <a:cubicBezTo>
                      <a:pt x="326352" y="457375"/>
                      <a:pt x="319456" y="453311"/>
                      <a:pt x="332086" y="461731"/>
                    </a:cubicBezTo>
                    <a:cubicBezTo>
                      <a:pt x="335064" y="459745"/>
                      <a:pt x="337913" y="457550"/>
                      <a:pt x="341021" y="455774"/>
                    </a:cubicBezTo>
                    <a:cubicBezTo>
                      <a:pt x="367482" y="440653"/>
                      <a:pt x="340093" y="458378"/>
                      <a:pt x="361871" y="443860"/>
                    </a:cubicBezTo>
                    <a:cubicBezTo>
                      <a:pt x="376747" y="445985"/>
                      <a:pt x="386962" y="450615"/>
                      <a:pt x="400591" y="440881"/>
                    </a:cubicBezTo>
                    <a:cubicBezTo>
                      <a:pt x="403146" y="439056"/>
                      <a:pt x="401350" y="434166"/>
                      <a:pt x="403570" y="431946"/>
                    </a:cubicBezTo>
                    <a:cubicBezTo>
                      <a:pt x="408633" y="426884"/>
                      <a:pt x="414649" y="422296"/>
                      <a:pt x="421441" y="420032"/>
                    </a:cubicBezTo>
                    <a:lnTo>
                      <a:pt x="439312" y="414075"/>
                    </a:lnTo>
                    <a:cubicBezTo>
                      <a:pt x="444276" y="415068"/>
                      <a:pt x="449809" y="414541"/>
                      <a:pt x="454204" y="417053"/>
                    </a:cubicBezTo>
                    <a:cubicBezTo>
                      <a:pt x="457312" y="418829"/>
                      <a:pt x="458904" y="422637"/>
                      <a:pt x="460161" y="425989"/>
                    </a:cubicBezTo>
                    <a:cubicBezTo>
                      <a:pt x="464310" y="437054"/>
                      <a:pt x="460001" y="441858"/>
                      <a:pt x="469097" y="449817"/>
                    </a:cubicBezTo>
                    <a:cubicBezTo>
                      <a:pt x="474485" y="454532"/>
                      <a:pt x="486968" y="461731"/>
                      <a:pt x="486968" y="461731"/>
                    </a:cubicBezTo>
                    <a:cubicBezTo>
                      <a:pt x="487961" y="464709"/>
                      <a:pt x="488421" y="467922"/>
                      <a:pt x="489946" y="470666"/>
                    </a:cubicBezTo>
                    <a:cubicBezTo>
                      <a:pt x="495186" y="480098"/>
                      <a:pt x="504101" y="491525"/>
                      <a:pt x="510796" y="500451"/>
                    </a:cubicBezTo>
                    <a:cubicBezTo>
                      <a:pt x="517776" y="521395"/>
                      <a:pt x="508696" y="495555"/>
                      <a:pt x="519731" y="521301"/>
                    </a:cubicBezTo>
                    <a:cubicBezTo>
                      <a:pt x="524111" y="531521"/>
                      <a:pt x="522322" y="540036"/>
                      <a:pt x="537603" y="545129"/>
                    </a:cubicBezTo>
                    <a:lnTo>
                      <a:pt x="546538" y="548107"/>
                    </a:lnTo>
                    <a:cubicBezTo>
                      <a:pt x="556466" y="547114"/>
                      <a:pt x="566516" y="546968"/>
                      <a:pt x="576323" y="545129"/>
                    </a:cubicBezTo>
                    <a:cubicBezTo>
                      <a:pt x="582495" y="543972"/>
                      <a:pt x="588102" y="540695"/>
                      <a:pt x="594194" y="539172"/>
                    </a:cubicBezTo>
                    <a:cubicBezTo>
                      <a:pt x="598165" y="538179"/>
                      <a:pt x="602172" y="537318"/>
                      <a:pt x="606108" y="536193"/>
                    </a:cubicBezTo>
                    <a:cubicBezTo>
                      <a:pt x="609127" y="535330"/>
                      <a:pt x="611965" y="533831"/>
                      <a:pt x="615044" y="533215"/>
                    </a:cubicBezTo>
                    <a:cubicBezTo>
                      <a:pt x="621928" y="531838"/>
                      <a:pt x="628943" y="531229"/>
                      <a:pt x="635893" y="530236"/>
                    </a:cubicBezTo>
                    <a:cubicBezTo>
                      <a:pt x="638872" y="527258"/>
                      <a:pt x="642783" y="524983"/>
                      <a:pt x="644829" y="521301"/>
                    </a:cubicBezTo>
                    <a:cubicBezTo>
                      <a:pt x="647879" y="515812"/>
                      <a:pt x="648800" y="509387"/>
                      <a:pt x="650786" y="503430"/>
                    </a:cubicBezTo>
                    <a:cubicBezTo>
                      <a:pt x="651779" y="500451"/>
                      <a:pt x="652022" y="497106"/>
                      <a:pt x="653764" y="494494"/>
                    </a:cubicBezTo>
                    <a:lnTo>
                      <a:pt x="665678" y="476623"/>
                    </a:lnTo>
                    <a:cubicBezTo>
                      <a:pt x="664361" y="459505"/>
                      <a:pt x="657567" y="436668"/>
                      <a:pt x="668657" y="420032"/>
                    </a:cubicBezTo>
                    <a:cubicBezTo>
                      <a:pt x="670643" y="417053"/>
                      <a:pt x="671578" y="412993"/>
                      <a:pt x="674614" y="411096"/>
                    </a:cubicBezTo>
                    <a:cubicBezTo>
                      <a:pt x="679939" y="407768"/>
                      <a:pt x="692485" y="405139"/>
                      <a:pt x="692485" y="405139"/>
                    </a:cubicBezTo>
                    <a:cubicBezTo>
                      <a:pt x="700428" y="406132"/>
                      <a:pt x="708790" y="405382"/>
                      <a:pt x="716313" y="408118"/>
                    </a:cubicBezTo>
                    <a:cubicBezTo>
                      <a:pt x="720271" y="409557"/>
                      <a:pt x="721104" y="416300"/>
                      <a:pt x="725248" y="417053"/>
                    </a:cubicBezTo>
                    <a:cubicBezTo>
                      <a:pt x="733123" y="418485"/>
                      <a:pt x="741133" y="415068"/>
                      <a:pt x="749076" y="414075"/>
                    </a:cubicBezTo>
                    <a:lnTo>
                      <a:pt x="775883" y="405139"/>
                    </a:lnTo>
                    <a:lnTo>
                      <a:pt x="784818" y="402161"/>
                    </a:lnTo>
                    <a:lnTo>
                      <a:pt x="802689" y="390246"/>
                    </a:lnTo>
                    <a:lnTo>
                      <a:pt x="811625" y="384289"/>
                    </a:lnTo>
                    <a:cubicBezTo>
                      <a:pt x="813611" y="381311"/>
                      <a:pt x="816922" y="378872"/>
                      <a:pt x="817582" y="375354"/>
                    </a:cubicBezTo>
                    <a:cubicBezTo>
                      <a:pt x="819968" y="362631"/>
                      <a:pt x="815086" y="348364"/>
                      <a:pt x="820560" y="336633"/>
                    </a:cubicBezTo>
                    <a:cubicBezTo>
                      <a:pt x="823215" y="330943"/>
                      <a:pt x="832474" y="332662"/>
                      <a:pt x="838431" y="330676"/>
                    </a:cubicBezTo>
                    <a:lnTo>
                      <a:pt x="847367" y="327698"/>
                    </a:lnTo>
                    <a:cubicBezTo>
                      <a:pt x="850345" y="326705"/>
                      <a:pt x="853182" y="325066"/>
                      <a:pt x="856302" y="324719"/>
                    </a:cubicBezTo>
                    <a:lnTo>
                      <a:pt x="883109" y="321741"/>
                    </a:lnTo>
                    <a:cubicBezTo>
                      <a:pt x="903511" y="301339"/>
                      <a:pt x="893971" y="308543"/>
                      <a:pt x="909915" y="297913"/>
                    </a:cubicBezTo>
                    <a:lnTo>
                      <a:pt x="921829" y="280042"/>
                    </a:lnTo>
                    <a:lnTo>
                      <a:pt x="927786" y="271106"/>
                    </a:lnTo>
                    <a:cubicBezTo>
                      <a:pt x="928779" y="265149"/>
                      <a:pt x="929300" y="259094"/>
                      <a:pt x="930765" y="253235"/>
                    </a:cubicBezTo>
                    <a:cubicBezTo>
                      <a:pt x="932288" y="247143"/>
                      <a:pt x="936722" y="235364"/>
                      <a:pt x="936722" y="235364"/>
                    </a:cubicBezTo>
                    <a:cubicBezTo>
                      <a:pt x="937666" y="226865"/>
                      <a:pt x="937688" y="209603"/>
                      <a:pt x="942679" y="199622"/>
                    </a:cubicBezTo>
                    <a:cubicBezTo>
                      <a:pt x="944280" y="196420"/>
                      <a:pt x="946650" y="193665"/>
                      <a:pt x="948636" y="190687"/>
                    </a:cubicBezTo>
                    <a:cubicBezTo>
                      <a:pt x="950622" y="184730"/>
                      <a:pt x="955825" y="178973"/>
                      <a:pt x="954593" y="172816"/>
                    </a:cubicBezTo>
                    <a:cubicBezTo>
                      <a:pt x="953461" y="167155"/>
                      <a:pt x="951688" y="155092"/>
                      <a:pt x="948636" y="148988"/>
                    </a:cubicBezTo>
                    <a:cubicBezTo>
                      <a:pt x="947035" y="145786"/>
                      <a:pt x="944280" y="143254"/>
                      <a:pt x="942679" y="140052"/>
                    </a:cubicBezTo>
                    <a:cubicBezTo>
                      <a:pt x="941275" y="137244"/>
                      <a:pt x="941661" y="133569"/>
                      <a:pt x="939700" y="131117"/>
                    </a:cubicBezTo>
                    <a:cubicBezTo>
                      <a:pt x="935501" y="125868"/>
                      <a:pt x="927716" y="124143"/>
                      <a:pt x="921829" y="122181"/>
                    </a:cubicBezTo>
                    <a:cubicBezTo>
                      <a:pt x="919843" y="119203"/>
                      <a:pt x="918403" y="115777"/>
                      <a:pt x="915872" y="113246"/>
                    </a:cubicBezTo>
                    <a:cubicBezTo>
                      <a:pt x="913341" y="110715"/>
                      <a:pt x="909173" y="110084"/>
                      <a:pt x="906937" y="107289"/>
                    </a:cubicBezTo>
                    <a:cubicBezTo>
                      <a:pt x="904976" y="104837"/>
                      <a:pt x="905919" y="100805"/>
                      <a:pt x="903958" y="98353"/>
                    </a:cubicBezTo>
                    <a:cubicBezTo>
                      <a:pt x="901722" y="95558"/>
                      <a:pt x="898225" y="93997"/>
                      <a:pt x="895023" y="92396"/>
                    </a:cubicBezTo>
                    <a:cubicBezTo>
                      <a:pt x="885843" y="87806"/>
                      <a:pt x="870465" y="87465"/>
                      <a:pt x="862259" y="86439"/>
                    </a:cubicBezTo>
                    <a:cubicBezTo>
                      <a:pt x="859281" y="83461"/>
                      <a:pt x="856020" y="80740"/>
                      <a:pt x="853324" y="77504"/>
                    </a:cubicBezTo>
                    <a:cubicBezTo>
                      <a:pt x="851032" y="74754"/>
                      <a:pt x="850117" y="70860"/>
                      <a:pt x="847367" y="68568"/>
                    </a:cubicBezTo>
                    <a:cubicBezTo>
                      <a:pt x="843956" y="65725"/>
                      <a:pt x="839424" y="64597"/>
                      <a:pt x="835453" y="62611"/>
                    </a:cubicBezTo>
                    <a:cubicBezTo>
                      <a:pt x="824389" y="63994"/>
                      <a:pt x="810988" y="62062"/>
                      <a:pt x="802689" y="71547"/>
                    </a:cubicBezTo>
                    <a:cubicBezTo>
                      <a:pt x="797974" y="76935"/>
                      <a:pt x="790775" y="89418"/>
                      <a:pt x="790775" y="89418"/>
                    </a:cubicBezTo>
                    <a:cubicBezTo>
                      <a:pt x="789782" y="92396"/>
                      <a:pt x="789758" y="95902"/>
                      <a:pt x="787797" y="98353"/>
                    </a:cubicBezTo>
                    <a:cubicBezTo>
                      <a:pt x="779939" y="108176"/>
                      <a:pt x="774891" y="103516"/>
                      <a:pt x="763969" y="101332"/>
                    </a:cubicBezTo>
                    <a:cubicBezTo>
                      <a:pt x="758012" y="97361"/>
                      <a:pt x="752890" y="91682"/>
                      <a:pt x="746098" y="89418"/>
                    </a:cubicBezTo>
                    <a:lnTo>
                      <a:pt x="728227" y="83461"/>
                    </a:lnTo>
                    <a:cubicBezTo>
                      <a:pt x="728040" y="83492"/>
                      <a:pt x="705281" y="86329"/>
                      <a:pt x="701420" y="89418"/>
                    </a:cubicBezTo>
                    <a:cubicBezTo>
                      <a:pt x="682172" y="104816"/>
                      <a:pt x="708988" y="93844"/>
                      <a:pt x="686528" y="101332"/>
                    </a:cubicBezTo>
                    <a:cubicBezTo>
                      <a:pt x="682557" y="107289"/>
                      <a:pt x="679677" y="114141"/>
                      <a:pt x="674614" y="119203"/>
                    </a:cubicBezTo>
                    <a:cubicBezTo>
                      <a:pt x="671635" y="122181"/>
                      <a:pt x="668914" y="125441"/>
                      <a:pt x="665678" y="128138"/>
                    </a:cubicBezTo>
                    <a:cubicBezTo>
                      <a:pt x="660532" y="132426"/>
                      <a:pt x="654524" y="135955"/>
                      <a:pt x="647807" y="137074"/>
                    </a:cubicBezTo>
                    <a:cubicBezTo>
                      <a:pt x="638939" y="138552"/>
                      <a:pt x="629936" y="139059"/>
                      <a:pt x="621001" y="140052"/>
                    </a:cubicBezTo>
                    <a:cubicBezTo>
                      <a:pt x="618022" y="141045"/>
                      <a:pt x="615177" y="142616"/>
                      <a:pt x="612065" y="143031"/>
                    </a:cubicBezTo>
                    <a:cubicBezTo>
                      <a:pt x="563478" y="149509"/>
                      <a:pt x="590216" y="141377"/>
                      <a:pt x="567388" y="148988"/>
                    </a:cubicBezTo>
                    <a:cubicBezTo>
                      <a:pt x="550123" y="148203"/>
                      <a:pt x="515223" y="152587"/>
                      <a:pt x="492925" y="143031"/>
                    </a:cubicBezTo>
                    <a:cubicBezTo>
                      <a:pt x="488844" y="141282"/>
                      <a:pt x="484624" y="139655"/>
                      <a:pt x="481011" y="137074"/>
                    </a:cubicBezTo>
                    <a:cubicBezTo>
                      <a:pt x="477583" y="134626"/>
                      <a:pt x="475054" y="131117"/>
                      <a:pt x="472075" y="128138"/>
                    </a:cubicBezTo>
                    <a:cubicBezTo>
                      <a:pt x="471082" y="125160"/>
                      <a:pt x="471317" y="121423"/>
                      <a:pt x="469097" y="119203"/>
                    </a:cubicBezTo>
                    <a:cubicBezTo>
                      <a:pt x="461909" y="112015"/>
                      <a:pt x="448713" y="106033"/>
                      <a:pt x="439312" y="101332"/>
                    </a:cubicBezTo>
                    <a:cubicBezTo>
                      <a:pt x="437326" y="98353"/>
                      <a:pt x="436049" y="94753"/>
                      <a:pt x="433355" y="92396"/>
                    </a:cubicBezTo>
                    <a:cubicBezTo>
                      <a:pt x="427967" y="87681"/>
                      <a:pt x="415484" y="80482"/>
                      <a:pt x="415484" y="80482"/>
                    </a:cubicBezTo>
                    <a:cubicBezTo>
                      <a:pt x="413498" y="76511"/>
                      <a:pt x="411276" y="72649"/>
                      <a:pt x="409527" y="68568"/>
                    </a:cubicBezTo>
                    <a:cubicBezTo>
                      <a:pt x="408290" y="65682"/>
                      <a:pt x="407952" y="62441"/>
                      <a:pt x="406548" y="59633"/>
                    </a:cubicBezTo>
                    <a:cubicBezTo>
                      <a:pt x="391602" y="29743"/>
                      <a:pt x="410286" y="75306"/>
                      <a:pt x="394634" y="38783"/>
                    </a:cubicBezTo>
                    <a:cubicBezTo>
                      <a:pt x="393397" y="35897"/>
                      <a:pt x="393181" y="32592"/>
                      <a:pt x="391656" y="29848"/>
                    </a:cubicBezTo>
                    <a:cubicBezTo>
                      <a:pt x="388179" y="23590"/>
                      <a:pt x="386534" y="14241"/>
                      <a:pt x="379742" y="11977"/>
                    </a:cubicBezTo>
                    <a:cubicBezTo>
                      <a:pt x="376763" y="10984"/>
                      <a:pt x="373614" y="10402"/>
                      <a:pt x="370806" y="8998"/>
                    </a:cubicBezTo>
                    <a:cubicBezTo>
                      <a:pt x="360512" y="3851"/>
                      <a:pt x="364167" y="1935"/>
                      <a:pt x="352935" y="63"/>
                    </a:cubicBezTo>
                    <a:cubicBezTo>
                      <a:pt x="349997" y="-427"/>
                      <a:pt x="350453" y="2048"/>
                      <a:pt x="346978" y="3041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26" name="Forma libre 25"/>
              <p:cNvSpPr/>
              <p:nvPr/>
            </p:nvSpPr>
            <p:spPr>
              <a:xfrm>
                <a:off x="1251359" y="2903473"/>
                <a:ext cx="1339795" cy="2019637"/>
              </a:xfrm>
              <a:custGeom>
                <a:avLst/>
                <a:gdLst>
                  <a:gd name="connsiteX0" fmla="*/ 775252 w 1339795"/>
                  <a:gd name="connsiteY0" fmla="*/ 42442 h 2019636"/>
                  <a:gd name="connsiteX1" fmla="*/ 795131 w 1339795"/>
                  <a:gd name="connsiteY1" fmla="*/ 46417 h 2019636"/>
                  <a:gd name="connsiteX2" fmla="*/ 822960 w 1339795"/>
                  <a:gd name="connsiteY2" fmla="*/ 38466 h 2019636"/>
                  <a:gd name="connsiteX3" fmla="*/ 834887 w 1339795"/>
                  <a:gd name="connsiteY3" fmla="*/ 26539 h 2019636"/>
                  <a:gd name="connsiteX4" fmla="*/ 850790 w 1339795"/>
                  <a:gd name="connsiteY4" fmla="*/ 22563 h 2019636"/>
                  <a:gd name="connsiteX5" fmla="*/ 862717 w 1339795"/>
                  <a:gd name="connsiteY5" fmla="*/ 18588 h 2019636"/>
                  <a:gd name="connsiteX6" fmla="*/ 870668 w 1339795"/>
                  <a:gd name="connsiteY6" fmla="*/ 10636 h 2019636"/>
                  <a:gd name="connsiteX7" fmla="*/ 942230 w 1339795"/>
                  <a:gd name="connsiteY7" fmla="*/ 6661 h 2019636"/>
                  <a:gd name="connsiteX8" fmla="*/ 938254 w 1339795"/>
                  <a:gd name="connsiteY8" fmla="*/ 58344 h 2019636"/>
                  <a:gd name="connsiteX9" fmla="*/ 922351 w 1339795"/>
                  <a:gd name="connsiteY9" fmla="*/ 82198 h 2019636"/>
                  <a:gd name="connsiteX10" fmla="*/ 918376 w 1339795"/>
                  <a:gd name="connsiteY10" fmla="*/ 121955 h 2019636"/>
                  <a:gd name="connsiteX11" fmla="*/ 910424 w 1339795"/>
                  <a:gd name="connsiteY11" fmla="*/ 129906 h 2019636"/>
                  <a:gd name="connsiteX12" fmla="*/ 894522 w 1339795"/>
                  <a:gd name="connsiteY12" fmla="*/ 177614 h 2019636"/>
                  <a:gd name="connsiteX13" fmla="*/ 890546 w 1339795"/>
                  <a:gd name="connsiteY13" fmla="*/ 189541 h 2019636"/>
                  <a:gd name="connsiteX14" fmla="*/ 858741 w 1339795"/>
                  <a:gd name="connsiteY14" fmla="*/ 193516 h 2019636"/>
                  <a:gd name="connsiteX15" fmla="*/ 842838 w 1339795"/>
                  <a:gd name="connsiteY15" fmla="*/ 225322 h 2019636"/>
                  <a:gd name="connsiteX16" fmla="*/ 834887 w 1339795"/>
                  <a:gd name="connsiteY16" fmla="*/ 237249 h 2019636"/>
                  <a:gd name="connsiteX17" fmla="*/ 830911 w 1339795"/>
                  <a:gd name="connsiteY17" fmla="*/ 249175 h 2019636"/>
                  <a:gd name="connsiteX18" fmla="*/ 803082 w 1339795"/>
                  <a:gd name="connsiteY18" fmla="*/ 257127 h 2019636"/>
                  <a:gd name="connsiteX19" fmla="*/ 775252 w 1339795"/>
                  <a:gd name="connsiteY19" fmla="*/ 284956 h 2019636"/>
                  <a:gd name="connsiteX20" fmla="*/ 763325 w 1339795"/>
                  <a:gd name="connsiteY20" fmla="*/ 292908 h 2019636"/>
                  <a:gd name="connsiteX21" fmla="*/ 751398 w 1339795"/>
                  <a:gd name="connsiteY21" fmla="*/ 296883 h 2019636"/>
                  <a:gd name="connsiteX22" fmla="*/ 743447 w 1339795"/>
                  <a:gd name="connsiteY22" fmla="*/ 312786 h 2019636"/>
                  <a:gd name="connsiteX23" fmla="*/ 735496 w 1339795"/>
                  <a:gd name="connsiteY23" fmla="*/ 340615 h 2019636"/>
                  <a:gd name="connsiteX24" fmla="*/ 731520 w 1339795"/>
                  <a:gd name="connsiteY24" fmla="*/ 352542 h 2019636"/>
                  <a:gd name="connsiteX25" fmla="*/ 715617 w 1339795"/>
                  <a:gd name="connsiteY25" fmla="*/ 376396 h 2019636"/>
                  <a:gd name="connsiteX26" fmla="*/ 703691 w 1339795"/>
                  <a:gd name="connsiteY26" fmla="*/ 404226 h 2019636"/>
                  <a:gd name="connsiteX27" fmla="*/ 695739 w 1339795"/>
                  <a:gd name="connsiteY27" fmla="*/ 428080 h 2019636"/>
                  <a:gd name="connsiteX28" fmla="*/ 691764 w 1339795"/>
                  <a:gd name="connsiteY28" fmla="*/ 440007 h 2019636"/>
                  <a:gd name="connsiteX29" fmla="*/ 667910 w 1339795"/>
                  <a:gd name="connsiteY29" fmla="*/ 475788 h 2019636"/>
                  <a:gd name="connsiteX30" fmla="*/ 659958 w 1339795"/>
                  <a:gd name="connsiteY30" fmla="*/ 487715 h 2019636"/>
                  <a:gd name="connsiteX31" fmla="*/ 652007 w 1339795"/>
                  <a:gd name="connsiteY31" fmla="*/ 499642 h 2019636"/>
                  <a:gd name="connsiteX32" fmla="*/ 632129 w 1339795"/>
                  <a:gd name="connsiteY32" fmla="*/ 523495 h 2019636"/>
                  <a:gd name="connsiteX33" fmla="*/ 628153 w 1339795"/>
                  <a:gd name="connsiteY33" fmla="*/ 535422 h 2019636"/>
                  <a:gd name="connsiteX34" fmla="*/ 628153 w 1339795"/>
                  <a:gd name="connsiteY34" fmla="*/ 642765 h 2019636"/>
                  <a:gd name="connsiteX35" fmla="*/ 632129 w 1339795"/>
                  <a:gd name="connsiteY35" fmla="*/ 654692 h 2019636"/>
                  <a:gd name="connsiteX36" fmla="*/ 640080 w 1339795"/>
                  <a:gd name="connsiteY36" fmla="*/ 714327 h 2019636"/>
                  <a:gd name="connsiteX37" fmla="*/ 644056 w 1339795"/>
                  <a:gd name="connsiteY37" fmla="*/ 730229 h 2019636"/>
                  <a:gd name="connsiteX38" fmla="*/ 663934 w 1339795"/>
                  <a:gd name="connsiteY38" fmla="*/ 746132 h 2019636"/>
                  <a:gd name="connsiteX39" fmla="*/ 667910 w 1339795"/>
                  <a:gd name="connsiteY39" fmla="*/ 758059 h 2019636"/>
                  <a:gd name="connsiteX40" fmla="*/ 671885 w 1339795"/>
                  <a:gd name="connsiteY40" fmla="*/ 777937 h 2019636"/>
                  <a:gd name="connsiteX41" fmla="*/ 683812 w 1339795"/>
                  <a:gd name="connsiteY41" fmla="*/ 781913 h 2019636"/>
                  <a:gd name="connsiteX42" fmla="*/ 695739 w 1339795"/>
                  <a:gd name="connsiteY42" fmla="*/ 789864 h 2019636"/>
                  <a:gd name="connsiteX43" fmla="*/ 723569 w 1339795"/>
                  <a:gd name="connsiteY43" fmla="*/ 797815 h 2019636"/>
                  <a:gd name="connsiteX44" fmla="*/ 735496 w 1339795"/>
                  <a:gd name="connsiteY44" fmla="*/ 841548 h 2019636"/>
                  <a:gd name="connsiteX45" fmla="*/ 755374 w 1339795"/>
                  <a:gd name="connsiteY45" fmla="*/ 861426 h 2019636"/>
                  <a:gd name="connsiteX46" fmla="*/ 763325 w 1339795"/>
                  <a:gd name="connsiteY46" fmla="*/ 913109 h 2019636"/>
                  <a:gd name="connsiteX47" fmla="*/ 767301 w 1339795"/>
                  <a:gd name="connsiteY47" fmla="*/ 925036 h 2019636"/>
                  <a:gd name="connsiteX48" fmla="*/ 783204 w 1339795"/>
                  <a:gd name="connsiteY48" fmla="*/ 940939 h 2019636"/>
                  <a:gd name="connsiteX49" fmla="*/ 795131 w 1339795"/>
                  <a:gd name="connsiteY49" fmla="*/ 952866 h 2019636"/>
                  <a:gd name="connsiteX50" fmla="*/ 815009 w 1339795"/>
                  <a:gd name="connsiteY50" fmla="*/ 968769 h 2019636"/>
                  <a:gd name="connsiteX51" fmla="*/ 894522 w 1339795"/>
                  <a:gd name="connsiteY51" fmla="*/ 964793 h 2019636"/>
                  <a:gd name="connsiteX52" fmla="*/ 934278 w 1339795"/>
                  <a:gd name="connsiteY52" fmla="*/ 952866 h 2019636"/>
                  <a:gd name="connsiteX53" fmla="*/ 946205 w 1339795"/>
                  <a:gd name="connsiteY53" fmla="*/ 948890 h 2019636"/>
                  <a:gd name="connsiteX54" fmla="*/ 985962 w 1339795"/>
                  <a:gd name="connsiteY54" fmla="*/ 952866 h 2019636"/>
                  <a:gd name="connsiteX55" fmla="*/ 1005840 w 1339795"/>
                  <a:gd name="connsiteY55" fmla="*/ 968769 h 2019636"/>
                  <a:gd name="connsiteX56" fmla="*/ 1013791 w 1339795"/>
                  <a:gd name="connsiteY56" fmla="*/ 980695 h 2019636"/>
                  <a:gd name="connsiteX57" fmla="*/ 1025718 w 1339795"/>
                  <a:gd name="connsiteY57" fmla="*/ 988647 h 2019636"/>
                  <a:gd name="connsiteX58" fmla="*/ 1033670 w 1339795"/>
                  <a:gd name="connsiteY58" fmla="*/ 996598 h 2019636"/>
                  <a:gd name="connsiteX59" fmla="*/ 1045597 w 1339795"/>
                  <a:gd name="connsiteY59" fmla="*/ 1004549 h 2019636"/>
                  <a:gd name="connsiteX60" fmla="*/ 1053548 w 1339795"/>
                  <a:gd name="connsiteY60" fmla="*/ 1012501 h 2019636"/>
                  <a:gd name="connsiteX61" fmla="*/ 1077402 w 1339795"/>
                  <a:gd name="connsiteY61" fmla="*/ 1032379 h 2019636"/>
                  <a:gd name="connsiteX62" fmla="*/ 1085353 w 1339795"/>
                  <a:gd name="connsiteY62" fmla="*/ 1064184 h 2019636"/>
                  <a:gd name="connsiteX63" fmla="*/ 1109207 w 1339795"/>
                  <a:gd name="connsiteY63" fmla="*/ 1076111 h 2019636"/>
                  <a:gd name="connsiteX64" fmla="*/ 1117158 w 1339795"/>
                  <a:gd name="connsiteY64" fmla="*/ 1088038 h 2019636"/>
                  <a:gd name="connsiteX65" fmla="*/ 1129085 w 1339795"/>
                  <a:gd name="connsiteY65" fmla="*/ 1111892 h 2019636"/>
                  <a:gd name="connsiteX66" fmla="*/ 1148964 w 1339795"/>
                  <a:gd name="connsiteY66" fmla="*/ 1131770 h 2019636"/>
                  <a:gd name="connsiteX67" fmla="*/ 1156915 w 1339795"/>
                  <a:gd name="connsiteY67" fmla="*/ 1139722 h 2019636"/>
                  <a:gd name="connsiteX68" fmla="*/ 1176793 w 1339795"/>
                  <a:gd name="connsiteY68" fmla="*/ 1143697 h 2019636"/>
                  <a:gd name="connsiteX69" fmla="*/ 1200647 w 1339795"/>
                  <a:gd name="connsiteY69" fmla="*/ 1147673 h 2019636"/>
                  <a:gd name="connsiteX70" fmla="*/ 1228477 w 1339795"/>
                  <a:gd name="connsiteY70" fmla="*/ 1155624 h 2019636"/>
                  <a:gd name="connsiteX71" fmla="*/ 1240404 w 1339795"/>
                  <a:gd name="connsiteY71" fmla="*/ 1163575 h 2019636"/>
                  <a:gd name="connsiteX72" fmla="*/ 1248355 w 1339795"/>
                  <a:gd name="connsiteY72" fmla="*/ 1171527 h 2019636"/>
                  <a:gd name="connsiteX73" fmla="*/ 1304014 w 1339795"/>
                  <a:gd name="connsiteY73" fmla="*/ 1163575 h 2019636"/>
                  <a:gd name="connsiteX74" fmla="*/ 1327868 w 1339795"/>
                  <a:gd name="connsiteY74" fmla="*/ 1167551 h 2019636"/>
                  <a:gd name="connsiteX75" fmla="*/ 1339795 w 1339795"/>
                  <a:gd name="connsiteY75" fmla="*/ 1191405 h 2019636"/>
                  <a:gd name="connsiteX76" fmla="*/ 1327868 w 1339795"/>
                  <a:gd name="connsiteY76" fmla="*/ 1199356 h 2019636"/>
                  <a:gd name="connsiteX77" fmla="*/ 1319917 w 1339795"/>
                  <a:gd name="connsiteY77" fmla="*/ 1207308 h 2019636"/>
                  <a:gd name="connsiteX78" fmla="*/ 1307990 w 1339795"/>
                  <a:gd name="connsiteY78" fmla="*/ 1211283 h 2019636"/>
                  <a:gd name="connsiteX79" fmla="*/ 1292087 w 1339795"/>
                  <a:gd name="connsiteY79" fmla="*/ 1231162 h 2019636"/>
                  <a:gd name="connsiteX80" fmla="*/ 1288111 w 1339795"/>
                  <a:gd name="connsiteY80" fmla="*/ 1266942 h 2019636"/>
                  <a:gd name="connsiteX81" fmla="*/ 1280160 w 1339795"/>
                  <a:gd name="connsiteY81" fmla="*/ 1274894 h 2019636"/>
                  <a:gd name="connsiteX82" fmla="*/ 1272209 w 1339795"/>
                  <a:gd name="connsiteY82" fmla="*/ 1286821 h 2019636"/>
                  <a:gd name="connsiteX83" fmla="*/ 1260282 w 1339795"/>
                  <a:gd name="connsiteY83" fmla="*/ 1310675 h 2019636"/>
                  <a:gd name="connsiteX84" fmla="*/ 1236428 w 1339795"/>
                  <a:gd name="connsiteY84" fmla="*/ 1326577 h 2019636"/>
                  <a:gd name="connsiteX85" fmla="*/ 1224501 w 1339795"/>
                  <a:gd name="connsiteY85" fmla="*/ 1330553 h 2019636"/>
                  <a:gd name="connsiteX86" fmla="*/ 1180769 w 1339795"/>
                  <a:gd name="connsiteY86" fmla="*/ 1338504 h 2019636"/>
                  <a:gd name="connsiteX87" fmla="*/ 1152939 w 1339795"/>
                  <a:gd name="connsiteY87" fmla="*/ 1350431 h 2019636"/>
                  <a:gd name="connsiteX88" fmla="*/ 1133061 w 1339795"/>
                  <a:gd name="connsiteY88" fmla="*/ 1354407 h 2019636"/>
                  <a:gd name="connsiteX89" fmla="*/ 1121134 w 1339795"/>
                  <a:gd name="connsiteY89" fmla="*/ 1362358 h 2019636"/>
                  <a:gd name="connsiteX90" fmla="*/ 1109207 w 1339795"/>
                  <a:gd name="connsiteY90" fmla="*/ 1374285 h 2019636"/>
                  <a:gd name="connsiteX91" fmla="*/ 1097280 w 1339795"/>
                  <a:gd name="connsiteY91" fmla="*/ 1378261 h 2019636"/>
                  <a:gd name="connsiteX92" fmla="*/ 1073426 w 1339795"/>
                  <a:gd name="connsiteY92" fmla="*/ 1374285 h 2019636"/>
                  <a:gd name="connsiteX93" fmla="*/ 1061499 w 1339795"/>
                  <a:gd name="connsiteY93" fmla="*/ 1370309 h 2019636"/>
                  <a:gd name="connsiteX94" fmla="*/ 1029694 w 1339795"/>
                  <a:gd name="connsiteY94" fmla="*/ 1374285 h 2019636"/>
                  <a:gd name="connsiteX95" fmla="*/ 1017767 w 1339795"/>
                  <a:gd name="connsiteY95" fmla="*/ 1382236 h 2019636"/>
                  <a:gd name="connsiteX96" fmla="*/ 1017767 w 1339795"/>
                  <a:gd name="connsiteY96" fmla="*/ 1410066 h 2019636"/>
                  <a:gd name="connsiteX97" fmla="*/ 1021743 w 1339795"/>
                  <a:gd name="connsiteY97" fmla="*/ 1421993 h 2019636"/>
                  <a:gd name="connsiteX98" fmla="*/ 1017767 w 1339795"/>
                  <a:gd name="connsiteY98" fmla="*/ 1441871 h 2019636"/>
                  <a:gd name="connsiteX99" fmla="*/ 985962 w 1339795"/>
                  <a:gd name="connsiteY99" fmla="*/ 1457774 h 2019636"/>
                  <a:gd name="connsiteX100" fmla="*/ 974035 w 1339795"/>
                  <a:gd name="connsiteY100" fmla="*/ 1469701 h 2019636"/>
                  <a:gd name="connsiteX101" fmla="*/ 950181 w 1339795"/>
                  <a:gd name="connsiteY101" fmla="*/ 1489579 h 2019636"/>
                  <a:gd name="connsiteX102" fmla="*/ 958132 w 1339795"/>
                  <a:gd name="connsiteY102" fmla="*/ 1517409 h 2019636"/>
                  <a:gd name="connsiteX103" fmla="*/ 970059 w 1339795"/>
                  <a:gd name="connsiteY103" fmla="*/ 1521384 h 2019636"/>
                  <a:gd name="connsiteX104" fmla="*/ 1021743 w 1339795"/>
                  <a:gd name="connsiteY104" fmla="*/ 1525360 h 2019636"/>
                  <a:gd name="connsiteX105" fmla="*/ 1013791 w 1339795"/>
                  <a:gd name="connsiteY105" fmla="*/ 1561141 h 2019636"/>
                  <a:gd name="connsiteX106" fmla="*/ 1001864 w 1339795"/>
                  <a:gd name="connsiteY106" fmla="*/ 1573068 h 2019636"/>
                  <a:gd name="connsiteX107" fmla="*/ 985962 w 1339795"/>
                  <a:gd name="connsiteY107" fmla="*/ 1596922 h 2019636"/>
                  <a:gd name="connsiteX108" fmla="*/ 950181 w 1339795"/>
                  <a:gd name="connsiteY108" fmla="*/ 1624751 h 2019636"/>
                  <a:gd name="connsiteX109" fmla="*/ 946205 w 1339795"/>
                  <a:gd name="connsiteY109" fmla="*/ 1636678 h 2019636"/>
                  <a:gd name="connsiteX110" fmla="*/ 938254 w 1339795"/>
                  <a:gd name="connsiteY110" fmla="*/ 1648605 h 2019636"/>
                  <a:gd name="connsiteX111" fmla="*/ 942230 w 1339795"/>
                  <a:gd name="connsiteY111" fmla="*/ 1664508 h 2019636"/>
                  <a:gd name="connsiteX112" fmla="*/ 934278 w 1339795"/>
                  <a:gd name="connsiteY112" fmla="*/ 1672459 h 2019636"/>
                  <a:gd name="connsiteX113" fmla="*/ 910424 w 1339795"/>
                  <a:gd name="connsiteY113" fmla="*/ 1688362 h 2019636"/>
                  <a:gd name="connsiteX114" fmla="*/ 902473 w 1339795"/>
                  <a:gd name="connsiteY114" fmla="*/ 1700289 h 2019636"/>
                  <a:gd name="connsiteX115" fmla="*/ 870668 w 1339795"/>
                  <a:gd name="connsiteY115" fmla="*/ 1728118 h 2019636"/>
                  <a:gd name="connsiteX116" fmla="*/ 858741 w 1339795"/>
                  <a:gd name="connsiteY116" fmla="*/ 1736069 h 2019636"/>
                  <a:gd name="connsiteX117" fmla="*/ 838863 w 1339795"/>
                  <a:gd name="connsiteY117" fmla="*/ 1755948 h 2019636"/>
                  <a:gd name="connsiteX118" fmla="*/ 818984 w 1339795"/>
                  <a:gd name="connsiteY118" fmla="*/ 1771850 h 2019636"/>
                  <a:gd name="connsiteX119" fmla="*/ 822960 w 1339795"/>
                  <a:gd name="connsiteY119" fmla="*/ 1807631 h 2019636"/>
                  <a:gd name="connsiteX120" fmla="*/ 826936 w 1339795"/>
                  <a:gd name="connsiteY120" fmla="*/ 1851363 h 2019636"/>
                  <a:gd name="connsiteX121" fmla="*/ 830911 w 1339795"/>
                  <a:gd name="connsiteY121" fmla="*/ 1871242 h 2019636"/>
                  <a:gd name="connsiteX122" fmla="*/ 834887 w 1339795"/>
                  <a:gd name="connsiteY122" fmla="*/ 1895095 h 2019636"/>
                  <a:gd name="connsiteX123" fmla="*/ 830911 w 1339795"/>
                  <a:gd name="connsiteY123" fmla="*/ 1926901 h 2019636"/>
                  <a:gd name="connsiteX124" fmla="*/ 771277 w 1339795"/>
                  <a:gd name="connsiteY124" fmla="*/ 1942803 h 2019636"/>
                  <a:gd name="connsiteX125" fmla="*/ 759350 w 1339795"/>
                  <a:gd name="connsiteY125" fmla="*/ 1974609 h 2019636"/>
                  <a:gd name="connsiteX126" fmla="*/ 739471 w 1339795"/>
                  <a:gd name="connsiteY126" fmla="*/ 1994487 h 2019636"/>
                  <a:gd name="connsiteX127" fmla="*/ 727544 w 1339795"/>
                  <a:gd name="connsiteY127" fmla="*/ 1998462 h 2019636"/>
                  <a:gd name="connsiteX128" fmla="*/ 723569 w 1339795"/>
                  <a:gd name="connsiteY128" fmla="*/ 2018341 h 2019636"/>
                  <a:gd name="connsiteX129" fmla="*/ 699715 w 1339795"/>
                  <a:gd name="connsiteY129" fmla="*/ 2014365 h 2019636"/>
                  <a:gd name="connsiteX130" fmla="*/ 671885 w 1339795"/>
                  <a:gd name="connsiteY130" fmla="*/ 2006414 h 2019636"/>
                  <a:gd name="connsiteX131" fmla="*/ 663934 w 1339795"/>
                  <a:gd name="connsiteY131" fmla="*/ 1998462 h 2019636"/>
                  <a:gd name="connsiteX132" fmla="*/ 640080 w 1339795"/>
                  <a:gd name="connsiteY132" fmla="*/ 1990511 h 2019636"/>
                  <a:gd name="connsiteX133" fmla="*/ 644056 w 1339795"/>
                  <a:gd name="connsiteY133" fmla="*/ 1962682 h 2019636"/>
                  <a:gd name="connsiteX134" fmla="*/ 648031 w 1339795"/>
                  <a:gd name="connsiteY134" fmla="*/ 1859315 h 2019636"/>
                  <a:gd name="connsiteX135" fmla="*/ 667910 w 1339795"/>
                  <a:gd name="connsiteY135" fmla="*/ 1843412 h 2019636"/>
                  <a:gd name="connsiteX136" fmla="*/ 679837 w 1339795"/>
                  <a:gd name="connsiteY136" fmla="*/ 1819558 h 2019636"/>
                  <a:gd name="connsiteX137" fmla="*/ 687788 w 1339795"/>
                  <a:gd name="connsiteY137" fmla="*/ 1775826 h 2019636"/>
                  <a:gd name="connsiteX138" fmla="*/ 703691 w 1339795"/>
                  <a:gd name="connsiteY138" fmla="*/ 1751972 h 2019636"/>
                  <a:gd name="connsiteX139" fmla="*/ 707666 w 1339795"/>
                  <a:gd name="connsiteY139" fmla="*/ 1740045 h 2019636"/>
                  <a:gd name="connsiteX140" fmla="*/ 715617 w 1339795"/>
                  <a:gd name="connsiteY140" fmla="*/ 1712215 h 2019636"/>
                  <a:gd name="connsiteX141" fmla="*/ 707666 w 1339795"/>
                  <a:gd name="connsiteY141" fmla="*/ 1652581 h 2019636"/>
                  <a:gd name="connsiteX142" fmla="*/ 699715 w 1339795"/>
                  <a:gd name="connsiteY142" fmla="*/ 1620775 h 2019636"/>
                  <a:gd name="connsiteX143" fmla="*/ 699715 w 1339795"/>
                  <a:gd name="connsiteY143" fmla="*/ 1501506 h 2019636"/>
                  <a:gd name="connsiteX144" fmla="*/ 695739 w 1339795"/>
                  <a:gd name="connsiteY144" fmla="*/ 1489579 h 2019636"/>
                  <a:gd name="connsiteX145" fmla="*/ 675861 w 1339795"/>
                  <a:gd name="connsiteY145" fmla="*/ 1493555 h 2019636"/>
                  <a:gd name="connsiteX146" fmla="*/ 671885 w 1339795"/>
                  <a:gd name="connsiteY146" fmla="*/ 1509457 h 2019636"/>
                  <a:gd name="connsiteX147" fmla="*/ 667910 w 1339795"/>
                  <a:gd name="connsiteY147" fmla="*/ 1628727 h 2019636"/>
                  <a:gd name="connsiteX148" fmla="*/ 663934 w 1339795"/>
                  <a:gd name="connsiteY148" fmla="*/ 1640654 h 2019636"/>
                  <a:gd name="connsiteX149" fmla="*/ 652007 w 1339795"/>
                  <a:gd name="connsiteY149" fmla="*/ 1652581 h 2019636"/>
                  <a:gd name="connsiteX150" fmla="*/ 640080 w 1339795"/>
                  <a:gd name="connsiteY150" fmla="*/ 1656556 h 2019636"/>
                  <a:gd name="connsiteX151" fmla="*/ 608275 w 1339795"/>
                  <a:gd name="connsiteY151" fmla="*/ 1644629 h 2019636"/>
                  <a:gd name="connsiteX152" fmla="*/ 612251 w 1339795"/>
                  <a:gd name="connsiteY152" fmla="*/ 1628727 h 2019636"/>
                  <a:gd name="connsiteX153" fmla="*/ 620202 w 1339795"/>
                  <a:gd name="connsiteY153" fmla="*/ 1604873 h 2019636"/>
                  <a:gd name="connsiteX154" fmla="*/ 624177 w 1339795"/>
                  <a:gd name="connsiteY154" fmla="*/ 1592946 h 2019636"/>
                  <a:gd name="connsiteX155" fmla="*/ 632129 w 1339795"/>
                  <a:gd name="connsiteY155" fmla="*/ 1549214 h 2019636"/>
                  <a:gd name="connsiteX156" fmla="*/ 640080 w 1339795"/>
                  <a:gd name="connsiteY156" fmla="*/ 1541262 h 2019636"/>
                  <a:gd name="connsiteX157" fmla="*/ 612251 w 1339795"/>
                  <a:gd name="connsiteY157" fmla="*/ 1521384 h 2019636"/>
                  <a:gd name="connsiteX158" fmla="*/ 604299 w 1339795"/>
                  <a:gd name="connsiteY158" fmla="*/ 1545238 h 2019636"/>
                  <a:gd name="connsiteX159" fmla="*/ 600324 w 1339795"/>
                  <a:gd name="connsiteY159" fmla="*/ 1557165 h 2019636"/>
                  <a:gd name="connsiteX160" fmla="*/ 588397 w 1339795"/>
                  <a:gd name="connsiteY160" fmla="*/ 1596922 h 2019636"/>
                  <a:gd name="connsiteX161" fmla="*/ 576470 w 1339795"/>
                  <a:gd name="connsiteY161" fmla="*/ 1600897 h 2019636"/>
                  <a:gd name="connsiteX162" fmla="*/ 572494 w 1339795"/>
                  <a:gd name="connsiteY162" fmla="*/ 1612824 h 2019636"/>
                  <a:gd name="connsiteX163" fmla="*/ 568518 w 1339795"/>
                  <a:gd name="connsiteY163" fmla="*/ 1628727 h 2019636"/>
                  <a:gd name="connsiteX164" fmla="*/ 540689 w 1339795"/>
                  <a:gd name="connsiteY164" fmla="*/ 1640654 h 2019636"/>
                  <a:gd name="connsiteX165" fmla="*/ 512859 w 1339795"/>
                  <a:gd name="connsiteY165" fmla="*/ 1636678 h 2019636"/>
                  <a:gd name="connsiteX166" fmla="*/ 500932 w 1339795"/>
                  <a:gd name="connsiteY166" fmla="*/ 1624751 h 2019636"/>
                  <a:gd name="connsiteX167" fmla="*/ 489005 w 1339795"/>
                  <a:gd name="connsiteY167" fmla="*/ 1616800 h 2019636"/>
                  <a:gd name="connsiteX168" fmla="*/ 473103 w 1339795"/>
                  <a:gd name="connsiteY168" fmla="*/ 1604873 h 2019636"/>
                  <a:gd name="connsiteX169" fmla="*/ 461176 w 1339795"/>
                  <a:gd name="connsiteY169" fmla="*/ 1600897 h 2019636"/>
                  <a:gd name="connsiteX170" fmla="*/ 449249 w 1339795"/>
                  <a:gd name="connsiteY170" fmla="*/ 1592946 h 2019636"/>
                  <a:gd name="connsiteX171" fmla="*/ 445273 w 1339795"/>
                  <a:gd name="connsiteY171" fmla="*/ 1581019 h 2019636"/>
                  <a:gd name="connsiteX172" fmla="*/ 449249 w 1339795"/>
                  <a:gd name="connsiteY172" fmla="*/ 1561141 h 2019636"/>
                  <a:gd name="connsiteX173" fmla="*/ 469127 w 1339795"/>
                  <a:gd name="connsiteY173" fmla="*/ 1557165 h 2019636"/>
                  <a:gd name="connsiteX174" fmla="*/ 481054 w 1339795"/>
                  <a:gd name="connsiteY174" fmla="*/ 1553189 h 2019636"/>
                  <a:gd name="connsiteX175" fmla="*/ 485030 w 1339795"/>
                  <a:gd name="connsiteY175" fmla="*/ 1525360 h 2019636"/>
                  <a:gd name="connsiteX176" fmla="*/ 489005 w 1339795"/>
                  <a:gd name="connsiteY176" fmla="*/ 1477652 h 2019636"/>
                  <a:gd name="connsiteX177" fmla="*/ 500932 w 1339795"/>
                  <a:gd name="connsiteY177" fmla="*/ 1449822 h 2019636"/>
                  <a:gd name="connsiteX178" fmla="*/ 504908 w 1339795"/>
                  <a:gd name="connsiteY178" fmla="*/ 1437895 h 2019636"/>
                  <a:gd name="connsiteX179" fmla="*/ 508884 w 1339795"/>
                  <a:gd name="connsiteY179" fmla="*/ 1398139 h 2019636"/>
                  <a:gd name="connsiteX180" fmla="*/ 520811 w 1339795"/>
                  <a:gd name="connsiteY180" fmla="*/ 1386212 h 2019636"/>
                  <a:gd name="connsiteX181" fmla="*/ 508884 w 1339795"/>
                  <a:gd name="connsiteY181" fmla="*/ 1382236 h 2019636"/>
                  <a:gd name="connsiteX182" fmla="*/ 477078 w 1339795"/>
                  <a:gd name="connsiteY182" fmla="*/ 1386212 h 2019636"/>
                  <a:gd name="connsiteX183" fmla="*/ 465151 w 1339795"/>
                  <a:gd name="connsiteY183" fmla="*/ 1390188 h 2019636"/>
                  <a:gd name="connsiteX184" fmla="*/ 461176 w 1339795"/>
                  <a:gd name="connsiteY184" fmla="*/ 1406090 h 2019636"/>
                  <a:gd name="connsiteX185" fmla="*/ 457200 w 1339795"/>
                  <a:gd name="connsiteY185" fmla="*/ 1429944 h 2019636"/>
                  <a:gd name="connsiteX186" fmla="*/ 445273 w 1339795"/>
                  <a:gd name="connsiteY186" fmla="*/ 1457774 h 2019636"/>
                  <a:gd name="connsiteX187" fmla="*/ 433346 w 1339795"/>
                  <a:gd name="connsiteY187" fmla="*/ 1481628 h 2019636"/>
                  <a:gd name="connsiteX188" fmla="*/ 425395 w 1339795"/>
                  <a:gd name="connsiteY188" fmla="*/ 1505482 h 2019636"/>
                  <a:gd name="connsiteX189" fmla="*/ 401541 w 1339795"/>
                  <a:gd name="connsiteY189" fmla="*/ 1537287 h 2019636"/>
                  <a:gd name="connsiteX190" fmla="*/ 377687 w 1339795"/>
                  <a:gd name="connsiteY190" fmla="*/ 1553189 h 2019636"/>
                  <a:gd name="connsiteX191" fmla="*/ 369736 w 1339795"/>
                  <a:gd name="connsiteY191" fmla="*/ 1565116 h 2019636"/>
                  <a:gd name="connsiteX192" fmla="*/ 337931 w 1339795"/>
                  <a:gd name="connsiteY192" fmla="*/ 1588970 h 2019636"/>
                  <a:gd name="connsiteX193" fmla="*/ 314077 w 1339795"/>
                  <a:gd name="connsiteY193" fmla="*/ 1596922 h 2019636"/>
                  <a:gd name="connsiteX194" fmla="*/ 302150 w 1339795"/>
                  <a:gd name="connsiteY194" fmla="*/ 1604873 h 2019636"/>
                  <a:gd name="connsiteX195" fmla="*/ 286247 w 1339795"/>
                  <a:gd name="connsiteY195" fmla="*/ 1624751 h 2019636"/>
                  <a:gd name="connsiteX196" fmla="*/ 274320 w 1339795"/>
                  <a:gd name="connsiteY196" fmla="*/ 1636678 h 2019636"/>
                  <a:gd name="connsiteX197" fmla="*/ 274320 w 1339795"/>
                  <a:gd name="connsiteY197" fmla="*/ 1716191 h 2019636"/>
                  <a:gd name="connsiteX198" fmla="*/ 262393 w 1339795"/>
                  <a:gd name="connsiteY198" fmla="*/ 1724142 h 2019636"/>
                  <a:gd name="connsiteX199" fmla="*/ 242515 w 1339795"/>
                  <a:gd name="connsiteY199" fmla="*/ 1720167 h 2019636"/>
                  <a:gd name="connsiteX200" fmla="*/ 230588 w 1339795"/>
                  <a:gd name="connsiteY200" fmla="*/ 1692337 h 2019636"/>
                  <a:gd name="connsiteX201" fmla="*/ 222637 w 1339795"/>
                  <a:gd name="connsiteY201" fmla="*/ 1680410 h 2019636"/>
                  <a:gd name="connsiteX202" fmla="*/ 186856 w 1339795"/>
                  <a:gd name="connsiteY202" fmla="*/ 1668483 h 2019636"/>
                  <a:gd name="connsiteX203" fmla="*/ 174929 w 1339795"/>
                  <a:gd name="connsiteY203" fmla="*/ 1660532 h 2019636"/>
                  <a:gd name="connsiteX204" fmla="*/ 166977 w 1339795"/>
                  <a:gd name="connsiteY204" fmla="*/ 1652581 h 2019636"/>
                  <a:gd name="connsiteX205" fmla="*/ 155051 w 1339795"/>
                  <a:gd name="connsiteY205" fmla="*/ 1648605 h 2019636"/>
                  <a:gd name="connsiteX206" fmla="*/ 127221 w 1339795"/>
                  <a:gd name="connsiteY206" fmla="*/ 1632702 h 2019636"/>
                  <a:gd name="connsiteX207" fmla="*/ 103367 w 1339795"/>
                  <a:gd name="connsiteY207" fmla="*/ 1624751 h 2019636"/>
                  <a:gd name="connsiteX208" fmla="*/ 95416 w 1339795"/>
                  <a:gd name="connsiteY208" fmla="*/ 1612824 h 2019636"/>
                  <a:gd name="connsiteX209" fmla="*/ 87464 w 1339795"/>
                  <a:gd name="connsiteY209" fmla="*/ 1604873 h 2019636"/>
                  <a:gd name="connsiteX210" fmla="*/ 71562 w 1339795"/>
                  <a:gd name="connsiteY210" fmla="*/ 1581019 h 2019636"/>
                  <a:gd name="connsiteX211" fmla="*/ 59635 w 1339795"/>
                  <a:gd name="connsiteY211" fmla="*/ 1569092 h 2019636"/>
                  <a:gd name="connsiteX212" fmla="*/ 51684 w 1339795"/>
                  <a:gd name="connsiteY212" fmla="*/ 1557165 h 2019636"/>
                  <a:gd name="connsiteX213" fmla="*/ 39757 w 1339795"/>
                  <a:gd name="connsiteY213" fmla="*/ 1549214 h 2019636"/>
                  <a:gd name="connsiteX214" fmla="*/ 31805 w 1339795"/>
                  <a:gd name="connsiteY214" fmla="*/ 1541262 h 2019636"/>
                  <a:gd name="connsiteX215" fmla="*/ 7951 w 1339795"/>
                  <a:gd name="connsiteY215" fmla="*/ 1521384 h 2019636"/>
                  <a:gd name="connsiteX216" fmla="*/ 0 w 1339795"/>
                  <a:gd name="connsiteY216" fmla="*/ 1505482 h 2019636"/>
                  <a:gd name="connsiteX217" fmla="*/ 7951 w 1339795"/>
                  <a:gd name="connsiteY217" fmla="*/ 1497530 h 2019636"/>
                  <a:gd name="connsiteX218" fmla="*/ 63611 w 1339795"/>
                  <a:gd name="connsiteY218" fmla="*/ 1497530 h 2019636"/>
                  <a:gd name="connsiteX219" fmla="*/ 75537 w 1339795"/>
                  <a:gd name="connsiteY219" fmla="*/ 1493555 h 2019636"/>
                  <a:gd name="connsiteX220" fmla="*/ 87464 w 1339795"/>
                  <a:gd name="connsiteY220" fmla="*/ 1465725 h 2019636"/>
                  <a:gd name="connsiteX221" fmla="*/ 95416 w 1339795"/>
                  <a:gd name="connsiteY221" fmla="*/ 1437895 h 2019636"/>
                  <a:gd name="connsiteX222" fmla="*/ 99391 w 1339795"/>
                  <a:gd name="connsiteY222" fmla="*/ 1402115 h 2019636"/>
                  <a:gd name="connsiteX223" fmla="*/ 111318 w 1339795"/>
                  <a:gd name="connsiteY223" fmla="*/ 1398139 h 2019636"/>
                  <a:gd name="connsiteX224" fmla="*/ 139148 w 1339795"/>
                  <a:gd name="connsiteY224" fmla="*/ 1394163 h 2019636"/>
                  <a:gd name="connsiteX225" fmla="*/ 163002 w 1339795"/>
                  <a:gd name="connsiteY225" fmla="*/ 1386212 h 2019636"/>
                  <a:gd name="connsiteX226" fmla="*/ 182880 w 1339795"/>
                  <a:gd name="connsiteY226" fmla="*/ 1366334 h 2019636"/>
                  <a:gd name="connsiteX227" fmla="*/ 234564 w 1339795"/>
                  <a:gd name="connsiteY227" fmla="*/ 1362358 h 2019636"/>
                  <a:gd name="connsiteX228" fmla="*/ 254442 w 1339795"/>
                  <a:gd name="connsiteY228" fmla="*/ 1346455 h 2019636"/>
                  <a:gd name="connsiteX229" fmla="*/ 258417 w 1339795"/>
                  <a:gd name="connsiteY229" fmla="*/ 1314650 h 2019636"/>
                  <a:gd name="connsiteX230" fmla="*/ 266369 w 1339795"/>
                  <a:gd name="connsiteY230" fmla="*/ 1306699 h 2019636"/>
                  <a:gd name="connsiteX231" fmla="*/ 274320 w 1339795"/>
                  <a:gd name="connsiteY231" fmla="*/ 1294772 h 2019636"/>
                  <a:gd name="connsiteX232" fmla="*/ 298174 w 1339795"/>
                  <a:gd name="connsiteY232" fmla="*/ 1274894 h 2019636"/>
                  <a:gd name="connsiteX233" fmla="*/ 314077 w 1339795"/>
                  <a:gd name="connsiteY233" fmla="*/ 1258991 h 2019636"/>
                  <a:gd name="connsiteX234" fmla="*/ 314077 w 1339795"/>
                  <a:gd name="connsiteY234" fmla="*/ 1223210 h 2019636"/>
                  <a:gd name="connsiteX235" fmla="*/ 302150 w 1339795"/>
                  <a:gd name="connsiteY235" fmla="*/ 1219235 h 2019636"/>
                  <a:gd name="connsiteX236" fmla="*/ 294198 w 1339795"/>
                  <a:gd name="connsiteY236" fmla="*/ 1211283 h 2019636"/>
                  <a:gd name="connsiteX237" fmla="*/ 286247 w 1339795"/>
                  <a:gd name="connsiteY237" fmla="*/ 1159600 h 2019636"/>
                  <a:gd name="connsiteX238" fmla="*/ 274320 w 1339795"/>
                  <a:gd name="connsiteY238" fmla="*/ 1135746 h 2019636"/>
                  <a:gd name="connsiteX239" fmla="*/ 258417 w 1339795"/>
                  <a:gd name="connsiteY239" fmla="*/ 1115868 h 2019636"/>
                  <a:gd name="connsiteX240" fmla="*/ 226612 w 1339795"/>
                  <a:gd name="connsiteY240" fmla="*/ 1111892 h 2019636"/>
                  <a:gd name="connsiteX241" fmla="*/ 222637 w 1339795"/>
                  <a:gd name="connsiteY241" fmla="*/ 1099965 h 2019636"/>
                  <a:gd name="connsiteX242" fmla="*/ 214685 w 1339795"/>
                  <a:gd name="connsiteY242" fmla="*/ 1092014 h 2019636"/>
                  <a:gd name="connsiteX243" fmla="*/ 210710 w 1339795"/>
                  <a:gd name="connsiteY243" fmla="*/ 1076111 h 2019636"/>
                  <a:gd name="connsiteX244" fmla="*/ 190831 w 1339795"/>
                  <a:gd name="connsiteY244" fmla="*/ 1060209 h 2019636"/>
                  <a:gd name="connsiteX245" fmla="*/ 182880 w 1339795"/>
                  <a:gd name="connsiteY245" fmla="*/ 1052257 h 2019636"/>
                  <a:gd name="connsiteX246" fmla="*/ 159026 w 1339795"/>
                  <a:gd name="connsiteY246" fmla="*/ 1036355 h 2019636"/>
                  <a:gd name="connsiteX247" fmla="*/ 139148 w 1339795"/>
                  <a:gd name="connsiteY247" fmla="*/ 1024428 h 2019636"/>
                  <a:gd name="connsiteX248" fmla="*/ 123245 w 1339795"/>
                  <a:gd name="connsiteY248" fmla="*/ 1004549 h 2019636"/>
                  <a:gd name="connsiteX249" fmla="*/ 115294 w 1339795"/>
                  <a:gd name="connsiteY249" fmla="*/ 976720 h 2019636"/>
                  <a:gd name="connsiteX250" fmla="*/ 119270 w 1339795"/>
                  <a:gd name="connsiteY250" fmla="*/ 905158 h 2019636"/>
                  <a:gd name="connsiteX251" fmla="*/ 135172 w 1339795"/>
                  <a:gd name="connsiteY251" fmla="*/ 881304 h 2019636"/>
                  <a:gd name="connsiteX252" fmla="*/ 131197 w 1339795"/>
                  <a:gd name="connsiteY252" fmla="*/ 861426 h 2019636"/>
                  <a:gd name="connsiteX253" fmla="*/ 131197 w 1339795"/>
                  <a:gd name="connsiteY253" fmla="*/ 837572 h 2019636"/>
                  <a:gd name="connsiteX254" fmla="*/ 143124 w 1339795"/>
                  <a:gd name="connsiteY254" fmla="*/ 833596 h 2019636"/>
                  <a:gd name="connsiteX255" fmla="*/ 155051 w 1339795"/>
                  <a:gd name="connsiteY255" fmla="*/ 825645 h 2019636"/>
                  <a:gd name="connsiteX256" fmla="*/ 178904 w 1339795"/>
                  <a:gd name="connsiteY256" fmla="*/ 817694 h 2019636"/>
                  <a:gd name="connsiteX257" fmla="*/ 198783 w 1339795"/>
                  <a:gd name="connsiteY257" fmla="*/ 793840 h 2019636"/>
                  <a:gd name="connsiteX258" fmla="*/ 210710 w 1339795"/>
                  <a:gd name="connsiteY258" fmla="*/ 769986 h 2019636"/>
                  <a:gd name="connsiteX259" fmla="*/ 246491 w 1339795"/>
                  <a:gd name="connsiteY259" fmla="*/ 766010 h 2019636"/>
                  <a:gd name="connsiteX260" fmla="*/ 310101 w 1339795"/>
                  <a:gd name="connsiteY260" fmla="*/ 766010 h 2019636"/>
                  <a:gd name="connsiteX261" fmla="*/ 306125 w 1339795"/>
                  <a:gd name="connsiteY261" fmla="*/ 706375 h 2019636"/>
                  <a:gd name="connsiteX262" fmla="*/ 274320 w 1339795"/>
                  <a:gd name="connsiteY262" fmla="*/ 690473 h 2019636"/>
                  <a:gd name="connsiteX263" fmla="*/ 262393 w 1339795"/>
                  <a:gd name="connsiteY263" fmla="*/ 682522 h 2019636"/>
                  <a:gd name="connsiteX264" fmla="*/ 262393 w 1339795"/>
                  <a:gd name="connsiteY264" fmla="*/ 650716 h 2019636"/>
                  <a:gd name="connsiteX265" fmla="*/ 274320 w 1339795"/>
                  <a:gd name="connsiteY265" fmla="*/ 646741 h 2019636"/>
                  <a:gd name="connsiteX266" fmla="*/ 294198 w 1339795"/>
                  <a:gd name="connsiteY266" fmla="*/ 650716 h 2019636"/>
                  <a:gd name="connsiteX267" fmla="*/ 306125 w 1339795"/>
                  <a:gd name="connsiteY267" fmla="*/ 654692 h 2019636"/>
                  <a:gd name="connsiteX268" fmla="*/ 326004 w 1339795"/>
                  <a:gd name="connsiteY268" fmla="*/ 638789 h 2019636"/>
                  <a:gd name="connsiteX269" fmla="*/ 337931 w 1339795"/>
                  <a:gd name="connsiteY269" fmla="*/ 634814 h 2019636"/>
                  <a:gd name="connsiteX270" fmla="*/ 341906 w 1339795"/>
                  <a:gd name="connsiteY270" fmla="*/ 622887 h 2019636"/>
                  <a:gd name="connsiteX271" fmla="*/ 322028 w 1339795"/>
                  <a:gd name="connsiteY271" fmla="*/ 603009 h 2019636"/>
                  <a:gd name="connsiteX272" fmla="*/ 318052 w 1339795"/>
                  <a:gd name="connsiteY272" fmla="*/ 591082 h 2019636"/>
                  <a:gd name="connsiteX273" fmla="*/ 326004 w 1339795"/>
                  <a:gd name="connsiteY273" fmla="*/ 555301 h 2019636"/>
                  <a:gd name="connsiteX274" fmla="*/ 333955 w 1339795"/>
                  <a:gd name="connsiteY274" fmla="*/ 547349 h 2019636"/>
                  <a:gd name="connsiteX275" fmla="*/ 341906 w 1339795"/>
                  <a:gd name="connsiteY275" fmla="*/ 523495 h 2019636"/>
                  <a:gd name="connsiteX276" fmla="*/ 365760 w 1339795"/>
                  <a:gd name="connsiteY276" fmla="*/ 507593 h 2019636"/>
                  <a:gd name="connsiteX277" fmla="*/ 373711 w 1339795"/>
                  <a:gd name="connsiteY277" fmla="*/ 471812 h 2019636"/>
                  <a:gd name="connsiteX278" fmla="*/ 381663 w 1339795"/>
                  <a:gd name="connsiteY278" fmla="*/ 447958 h 2019636"/>
                  <a:gd name="connsiteX279" fmla="*/ 413468 w 1339795"/>
                  <a:gd name="connsiteY279" fmla="*/ 440007 h 2019636"/>
                  <a:gd name="connsiteX280" fmla="*/ 429371 w 1339795"/>
                  <a:gd name="connsiteY280" fmla="*/ 424104 h 2019636"/>
                  <a:gd name="connsiteX281" fmla="*/ 449249 w 1339795"/>
                  <a:gd name="connsiteY281" fmla="*/ 400250 h 2019636"/>
                  <a:gd name="connsiteX282" fmla="*/ 461176 w 1339795"/>
                  <a:gd name="connsiteY282" fmla="*/ 396275 h 2019636"/>
                  <a:gd name="connsiteX283" fmla="*/ 469127 w 1339795"/>
                  <a:gd name="connsiteY283" fmla="*/ 384348 h 2019636"/>
                  <a:gd name="connsiteX284" fmla="*/ 481054 w 1339795"/>
                  <a:gd name="connsiteY284" fmla="*/ 344591 h 2019636"/>
                  <a:gd name="connsiteX285" fmla="*/ 504908 w 1339795"/>
                  <a:gd name="connsiteY285" fmla="*/ 328689 h 2019636"/>
                  <a:gd name="connsiteX286" fmla="*/ 512859 w 1339795"/>
                  <a:gd name="connsiteY286" fmla="*/ 273029 h 2019636"/>
                  <a:gd name="connsiteX287" fmla="*/ 516835 w 1339795"/>
                  <a:gd name="connsiteY287" fmla="*/ 261102 h 2019636"/>
                  <a:gd name="connsiteX288" fmla="*/ 528762 w 1339795"/>
                  <a:gd name="connsiteY288" fmla="*/ 257127 h 2019636"/>
                  <a:gd name="connsiteX289" fmla="*/ 552616 w 1339795"/>
                  <a:gd name="connsiteY289" fmla="*/ 269054 h 2019636"/>
                  <a:gd name="connsiteX290" fmla="*/ 576470 w 1339795"/>
                  <a:gd name="connsiteY290" fmla="*/ 265078 h 2019636"/>
                  <a:gd name="connsiteX291" fmla="*/ 596348 w 1339795"/>
                  <a:gd name="connsiteY291" fmla="*/ 249175 h 2019636"/>
                  <a:gd name="connsiteX292" fmla="*/ 604299 w 1339795"/>
                  <a:gd name="connsiteY292" fmla="*/ 237249 h 2019636"/>
                  <a:gd name="connsiteX293" fmla="*/ 616226 w 1339795"/>
                  <a:gd name="connsiteY293" fmla="*/ 233273 h 2019636"/>
                  <a:gd name="connsiteX294" fmla="*/ 628153 w 1339795"/>
                  <a:gd name="connsiteY294" fmla="*/ 221346 h 2019636"/>
                  <a:gd name="connsiteX295" fmla="*/ 640080 w 1339795"/>
                  <a:gd name="connsiteY295" fmla="*/ 217370 h 2019636"/>
                  <a:gd name="connsiteX296" fmla="*/ 652007 w 1339795"/>
                  <a:gd name="connsiteY296" fmla="*/ 209419 h 2019636"/>
                  <a:gd name="connsiteX297" fmla="*/ 659958 w 1339795"/>
                  <a:gd name="connsiteY297" fmla="*/ 197492 h 2019636"/>
                  <a:gd name="connsiteX298" fmla="*/ 663934 w 1339795"/>
                  <a:gd name="connsiteY298" fmla="*/ 185565 h 2019636"/>
                  <a:gd name="connsiteX299" fmla="*/ 679837 w 1339795"/>
                  <a:gd name="connsiteY299" fmla="*/ 161711 h 2019636"/>
                  <a:gd name="connsiteX300" fmla="*/ 687788 w 1339795"/>
                  <a:gd name="connsiteY300" fmla="*/ 149784 h 2019636"/>
                  <a:gd name="connsiteX301" fmla="*/ 695739 w 1339795"/>
                  <a:gd name="connsiteY301" fmla="*/ 137857 h 2019636"/>
                  <a:gd name="connsiteX302" fmla="*/ 703691 w 1339795"/>
                  <a:gd name="connsiteY302" fmla="*/ 125930 h 2019636"/>
                  <a:gd name="connsiteX303" fmla="*/ 711642 w 1339795"/>
                  <a:gd name="connsiteY303" fmla="*/ 102076 h 2019636"/>
                  <a:gd name="connsiteX304" fmla="*/ 715617 w 1339795"/>
                  <a:gd name="connsiteY304" fmla="*/ 90149 h 2019636"/>
                  <a:gd name="connsiteX305" fmla="*/ 723569 w 1339795"/>
                  <a:gd name="connsiteY305" fmla="*/ 82198 h 2019636"/>
                  <a:gd name="connsiteX306" fmla="*/ 743447 w 1339795"/>
                  <a:gd name="connsiteY306" fmla="*/ 46417 h 2019636"/>
                  <a:gd name="connsiteX307" fmla="*/ 755374 w 1339795"/>
                  <a:gd name="connsiteY307" fmla="*/ 34490 h 2019636"/>
                  <a:gd name="connsiteX308" fmla="*/ 775252 w 1339795"/>
                  <a:gd name="connsiteY308" fmla="*/ 42442 h 2019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</a:cxnLst>
                <a:rect l="l" t="t" r="r" b="b"/>
                <a:pathLst>
                  <a:path w="1339795" h="2019636">
                    <a:moveTo>
                      <a:pt x="775252" y="42442"/>
                    </a:moveTo>
                    <a:cubicBezTo>
                      <a:pt x="781878" y="44430"/>
                      <a:pt x="788373" y="46417"/>
                      <a:pt x="795131" y="46417"/>
                    </a:cubicBezTo>
                    <a:cubicBezTo>
                      <a:pt x="800126" y="46417"/>
                      <a:pt x="817334" y="40342"/>
                      <a:pt x="822960" y="38466"/>
                    </a:cubicBezTo>
                    <a:cubicBezTo>
                      <a:pt x="826936" y="34490"/>
                      <a:pt x="830005" y="29329"/>
                      <a:pt x="834887" y="26539"/>
                    </a:cubicBezTo>
                    <a:cubicBezTo>
                      <a:pt x="839631" y="23828"/>
                      <a:pt x="845536" y="24064"/>
                      <a:pt x="850790" y="22563"/>
                    </a:cubicBezTo>
                    <a:cubicBezTo>
                      <a:pt x="854819" y="21412"/>
                      <a:pt x="858741" y="19913"/>
                      <a:pt x="862717" y="18588"/>
                    </a:cubicBezTo>
                    <a:cubicBezTo>
                      <a:pt x="865367" y="15937"/>
                      <a:pt x="867741" y="12978"/>
                      <a:pt x="870668" y="10636"/>
                    </a:cubicBezTo>
                    <a:cubicBezTo>
                      <a:pt x="894785" y="-8658"/>
                      <a:pt x="896119" y="3587"/>
                      <a:pt x="942230" y="6661"/>
                    </a:cubicBezTo>
                    <a:cubicBezTo>
                      <a:pt x="940905" y="23889"/>
                      <a:pt x="942651" y="41634"/>
                      <a:pt x="938254" y="58344"/>
                    </a:cubicBezTo>
                    <a:cubicBezTo>
                      <a:pt x="935822" y="67586"/>
                      <a:pt x="922351" y="82198"/>
                      <a:pt x="922351" y="82198"/>
                    </a:cubicBezTo>
                    <a:cubicBezTo>
                      <a:pt x="932797" y="123977"/>
                      <a:pt x="938812" y="105607"/>
                      <a:pt x="918376" y="121955"/>
                    </a:cubicBezTo>
                    <a:cubicBezTo>
                      <a:pt x="915449" y="124297"/>
                      <a:pt x="913075" y="127256"/>
                      <a:pt x="910424" y="129906"/>
                    </a:cubicBezTo>
                    <a:lnTo>
                      <a:pt x="894522" y="177614"/>
                    </a:lnTo>
                    <a:cubicBezTo>
                      <a:pt x="893197" y="181590"/>
                      <a:pt x="894704" y="189021"/>
                      <a:pt x="890546" y="189541"/>
                    </a:cubicBezTo>
                    <a:lnTo>
                      <a:pt x="858741" y="193516"/>
                    </a:lnTo>
                    <a:cubicBezTo>
                      <a:pt x="832605" y="219655"/>
                      <a:pt x="879385" y="170499"/>
                      <a:pt x="842838" y="225322"/>
                    </a:cubicBezTo>
                    <a:cubicBezTo>
                      <a:pt x="840188" y="229298"/>
                      <a:pt x="837024" y="232975"/>
                      <a:pt x="834887" y="237249"/>
                    </a:cubicBezTo>
                    <a:cubicBezTo>
                      <a:pt x="833013" y="240997"/>
                      <a:pt x="833874" y="246212"/>
                      <a:pt x="830911" y="249175"/>
                    </a:cubicBezTo>
                    <a:cubicBezTo>
                      <a:pt x="829010" y="251076"/>
                      <a:pt x="803220" y="257092"/>
                      <a:pt x="803082" y="257127"/>
                    </a:cubicBezTo>
                    <a:cubicBezTo>
                      <a:pt x="784854" y="284468"/>
                      <a:pt x="796245" y="277959"/>
                      <a:pt x="775252" y="284956"/>
                    </a:cubicBezTo>
                    <a:cubicBezTo>
                      <a:pt x="771276" y="287607"/>
                      <a:pt x="767599" y="290771"/>
                      <a:pt x="763325" y="292908"/>
                    </a:cubicBezTo>
                    <a:cubicBezTo>
                      <a:pt x="759577" y="294782"/>
                      <a:pt x="754361" y="293920"/>
                      <a:pt x="751398" y="296883"/>
                    </a:cubicBezTo>
                    <a:cubicBezTo>
                      <a:pt x="747207" y="301074"/>
                      <a:pt x="745782" y="307339"/>
                      <a:pt x="743447" y="312786"/>
                    </a:cubicBezTo>
                    <a:cubicBezTo>
                      <a:pt x="739359" y="322325"/>
                      <a:pt x="738381" y="330518"/>
                      <a:pt x="735496" y="340615"/>
                    </a:cubicBezTo>
                    <a:cubicBezTo>
                      <a:pt x="734345" y="344645"/>
                      <a:pt x="733555" y="348879"/>
                      <a:pt x="731520" y="352542"/>
                    </a:cubicBezTo>
                    <a:cubicBezTo>
                      <a:pt x="726879" y="360896"/>
                      <a:pt x="715617" y="376396"/>
                      <a:pt x="715617" y="376396"/>
                    </a:cubicBezTo>
                    <a:cubicBezTo>
                      <a:pt x="702831" y="414762"/>
                      <a:pt x="723327" y="355135"/>
                      <a:pt x="703691" y="404226"/>
                    </a:cubicBezTo>
                    <a:cubicBezTo>
                      <a:pt x="700578" y="412008"/>
                      <a:pt x="698389" y="420129"/>
                      <a:pt x="695739" y="428080"/>
                    </a:cubicBezTo>
                    <a:cubicBezTo>
                      <a:pt x="694414" y="432056"/>
                      <a:pt x="694089" y="436520"/>
                      <a:pt x="691764" y="440007"/>
                    </a:cubicBezTo>
                    <a:lnTo>
                      <a:pt x="667910" y="475788"/>
                    </a:lnTo>
                    <a:lnTo>
                      <a:pt x="659958" y="487715"/>
                    </a:lnTo>
                    <a:cubicBezTo>
                      <a:pt x="657308" y="491691"/>
                      <a:pt x="655386" y="496263"/>
                      <a:pt x="652007" y="499642"/>
                    </a:cubicBezTo>
                    <a:cubicBezTo>
                      <a:pt x="643215" y="508434"/>
                      <a:pt x="637664" y="512426"/>
                      <a:pt x="632129" y="523495"/>
                    </a:cubicBezTo>
                    <a:cubicBezTo>
                      <a:pt x="630255" y="527243"/>
                      <a:pt x="629478" y="531446"/>
                      <a:pt x="628153" y="535422"/>
                    </a:cubicBezTo>
                    <a:cubicBezTo>
                      <a:pt x="624268" y="589813"/>
                      <a:pt x="621522" y="589725"/>
                      <a:pt x="628153" y="642765"/>
                    </a:cubicBezTo>
                    <a:cubicBezTo>
                      <a:pt x="628673" y="646923"/>
                      <a:pt x="630804" y="650716"/>
                      <a:pt x="632129" y="654692"/>
                    </a:cubicBezTo>
                    <a:cubicBezTo>
                      <a:pt x="634781" y="678565"/>
                      <a:pt x="635617" y="692017"/>
                      <a:pt x="640080" y="714327"/>
                    </a:cubicBezTo>
                    <a:cubicBezTo>
                      <a:pt x="641152" y="719685"/>
                      <a:pt x="641612" y="725342"/>
                      <a:pt x="644056" y="730229"/>
                    </a:cubicBezTo>
                    <a:cubicBezTo>
                      <a:pt x="646890" y="735896"/>
                      <a:pt x="659718" y="743321"/>
                      <a:pt x="663934" y="746132"/>
                    </a:cubicBezTo>
                    <a:cubicBezTo>
                      <a:pt x="665259" y="750108"/>
                      <a:pt x="666894" y="753993"/>
                      <a:pt x="667910" y="758059"/>
                    </a:cubicBezTo>
                    <a:cubicBezTo>
                      <a:pt x="669549" y="764614"/>
                      <a:pt x="668137" y="772315"/>
                      <a:pt x="671885" y="777937"/>
                    </a:cubicBezTo>
                    <a:cubicBezTo>
                      <a:pt x="674210" y="781424"/>
                      <a:pt x="680064" y="780039"/>
                      <a:pt x="683812" y="781913"/>
                    </a:cubicBezTo>
                    <a:cubicBezTo>
                      <a:pt x="688086" y="784050"/>
                      <a:pt x="691465" y="787727"/>
                      <a:pt x="695739" y="789864"/>
                    </a:cubicBezTo>
                    <a:cubicBezTo>
                      <a:pt x="701447" y="792718"/>
                      <a:pt x="718468" y="796540"/>
                      <a:pt x="723569" y="797815"/>
                    </a:cubicBezTo>
                    <a:cubicBezTo>
                      <a:pt x="742290" y="816539"/>
                      <a:pt x="723790" y="794725"/>
                      <a:pt x="735496" y="841548"/>
                    </a:cubicBezTo>
                    <a:cubicBezTo>
                      <a:pt x="738147" y="852150"/>
                      <a:pt x="747422" y="856125"/>
                      <a:pt x="755374" y="861426"/>
                    </a:cubicBezTo>
                    <a:cubicBezTo>
                      <a:pt x="757787" y="880726"/>
                      <a:pt x="758774" y="894903"/>
                      <a:pt x="763325" y="913109"/>
                    </a:cubicBezTo>
                    <a:cubicBezTo>
                      <a:pt x="764341" y="917175"/>
                      <a:pt x="764865" y="921626"/>
                      <a:pt x="767301" y="925036"/>
                    </a:cubicBezTo>
                    <a:cubicBezTo>
                      <a:pt x="771658" y="931136"/>
                      <a:pt x="777903" y="935638"/>
                      <a:pt x="783204" y="940939"/>
                    </a:cubicBezTo>
                    <a:cubicBezTo>
                      <a:pt x="787180" y="944915"/>
                      <a:pt x="790453" y="949747"/>
                      <a:pt x="795131" y="952866"/>
                    </a:cubicBezTo>
                    <a:cubicBezTo>
                      <a:pt x="810176" y="962896"/>
                      <a:pt x="803679" y="957439"/>
                      <a:pt x="815009" y="968769"/>
                    </a:cubicBezTo>
                    <a:cubicBezTo>
                      <a:pt x="841513" y="967444"/>
                      <a:pt x="868076" y="966997"/>
                      <a:pt x="894522" y="964793"/>
                    </a:cubicBezTo>
                    <a:cubicBezTo>
                      <a:pt x="902529" y="964126"/>
                      <a:pt x="929824" y="954351"/>
                      <a:pt x="934278" y="952866"/>
                    </a:cubicBezTo>
                    <a:lnTo>
                      <a:pt x="946205" y="948890"/>
                    </a:lnTo>
                    <a:cubicBezTo>
                      <a:pt x="959457" y="950215"/>
                      <a:pt x="972985" y="949871"/>
                      <a:pt x="985962" y="952866"/>
                    </a:cubicBezTo>
                    <a:cubicBezTo>
                      <a:pt x="991033" y="954036"/>
                      <a:pt x="1002336" y="964389"/>
                      <a:pt x="1005840" y="968769"/>
                    </a:cubicBezTo>
                    <a:cubicBezTo>
                      <a:pt x="1008825" y="972500"/>
                      <a:pt x="1010413" y="977317"/>
                      <a:pt x="1013791" y="980695"/>
                    </a:cubicBezTo>
                    <a:cubicBezTo>
                      <a:pt x="1017170" y="984074"/>
                      <a:pt x="1021987" y="985662"/>
                      <a:pt x="1025718" y="988647"/>
                    </a:cubicBezTo>
                    <a:cubicBezTo>
                      <a:pt x="1028645" y="990989"/>
                      <a:pt x="1030743" y="994257"/>
                      <a:pt x="1033670" y="996598"/>
                    </a:cubicBezTo>
                    <a:cubicBezTo>
                      <a:pt x="1037401" y="999583"/>
                      <a:pt x="1041866" y="1001564"/>
                      <a:pt x="1045597" y="1004549"/>
                    </a:cubicBezTo>
                    <a:cubicBezTo>
                      <a:pt x="1048524" y="1006891"/>
                      <a:pt x="1050621" y="1010159"/>
                      <a:pt x="1053548" y="1012501"/>
                    </a:cubicBezTo>
                    <a:cubicBezTo>
                      <a:pt x="1081230" y="1034647"/>
                      <a:pt x="1049062" y="1004039"/>
                      <a:pt x="1077402" y="1032379"/>
                    </a:cubicBezTo>
                    <a:cubicBezTo>
                      <a:pt x="1077601" y="1033372"/>
                      <a:pt x="1082092" y="1060108"/>
                      <a:pt x="1085353" y="1064184"/>
                    </a:cubicBezTo>
                    <a:cubicBezTo>
                      <a:pt x="1090958" y="1071189"/>
                      <a:pt x="1101351" y="1073492"/>
                      <a:pt x="1109207" y="1076111"/>
                    </a:cubicBezTo>
                    <a:cubicBezTo>
                      <a:pt x="1111857" y="1080087"/>
                      <a:pt x="1115021" y="1083764"/>
                      <a:pt x="1117158" y="1088038"/>
                    </a:cubicBezTo>
                    <a:cubicBezTo>
                      <a:pt x="1125289" y="1104300"/>
                      <a:pt x="1115795" y="1096704"/>
                      <a:pt x="1129085" y="1111892"/>
                    </a:cubicBezTo>
                    <a:cubicBezTo>
                      <a:pt x="1135256" y="1118944"/>
                      <a:pt x="1142338" y="1125144"/>
                      <a:pt x="1148964" y="1131770"/>
                    </a:cubicBezTo>
                    <a:cubicBezTo>
                      <a:pt x="1151615" y="1134421"/>
                      <a:pt x="1153239" y="1138987"/>
                      <a:pt x="1156915" y="1139722"/>
                    </a:cubicBezTo>
                    <a:lnTo>
                      <a:pt x="1176793" y="1143697"/>
                    </a:lnTo>
                    <a:cubicBezTo>
                      <a:pt x="1184724" y="1145139"/>
                      <a:pt x="1192743" y="1146092"/>
                      <a:pt x="1200647" y="1147673"/>
                    </a:cubicBezTo>
                    <a:cubicBezTo>
                      <a:pt x="1213123" y="1150168"/>
                      <a:pt x="1217112" y="1151836"/>
                      <a:pt x="1228477" y="1155624"/>
                    </a:cubicBezTo>
                    <a:cubicBezTo>
                      <a:pt x="1232453" y="1158274"/>
                      <a:pt x="1236673" y="1160590"/>
                      <a:pt x="1240404" y="1163575"/>
                    </a:cubicBezTo>
                    <a:cubicBezTo>
                      <a:pt x="1243331" y="1165917"/>
                      <a:pt x="1244625" y="1171154"/>
                      <a:pt x="1248355" y="1171527"/>
                    </a:cubicBezTo>
                    <a:cubicBezTo>
                      <a:pt x="1254574" y="1172149"/>
                      <a:pt x="1294960" y="1165084"/>
                      <a:pt x="1304014" y="1163575"/>
                    </a:cubicBezTo>
                    <a:cubicBezTo>
                      <a:pt x="1311965" y="1164900"/>
                      <a:pt x="1320658" y="1163946"/>
                      <a:pt x="1327868" y="1167551"/>
                    </a:cubicBezTo>
                    <a:cubicBezTo>
                      <a:pt x="1334033" y="1170633"/>
                      <a:pt x="1337913" y="1185761"/>
                      <a:pt x="1339795" y="1191405"/>
                    </a:cubicBezTo>
                    <a:cubicBezTo>
                      <a:pt x="1335819" y="1194055"/>
                      <a:pt x="1331599" y="1196371"/>
                      <a:pt x="1327868" y="1199356"/>
                    </a:cubicBezTo>
                    <a:cubicBezTo>
                      <a:pt x="1324941" y="1201698"/>
                      <a:pt x="1323131" y="1205379"/>
                      <a:pt x="1319917" y="1207308"/>
                    </a:cubicBezTo>
                    <a:cubicBezTo>
                      <a:pt x="1316324" y="1209464"/>
                      <a:pt x="1311966" y="1209958"/>
                      <a:pt x="1307990" y="1211283"/>
                    </a:cubicBezTo>
                    <a:cubicBezTo>
                      <a:pt x="1303217" y="1216056"/>
                      <a:pt x="1293759" y="1224474"/>
                      <a:pt x="1292087" y="1231162"/>
                    </a:cubicBezTo>
                    <a:cubicBezTo>
                      <a:pt x="1289176" y="1242804"/>
                      <a:pt x="1291268" y="1255365"/>
                      <a:pt x="1288111" y="1266942"/>
                    </a:cubicBezTo>
                    <a:cubicBezTo>
                      <a:pt x="1287125" y="1270558"/>
                      <a:pt x="1282501" y="1271967"/>
                      <a:pt x="1280160" y="1274894"/>
                    </a:cubicBezTo>
                    <a:cubicBezTo>
                      <a:pt x="1277175" y="1278625"/>
                      <a:pt x="1274346" y="1282547"/>
                      <a:pt x="1272209" y="1286821"/>
                    </a:cubicBezTo>
                    <a:cubicBezTo>
                      <a:pt x="1266853" y="1297532"/>
                      <a:pt x="1270408" y="1301815"/>
                      <a:pt x="1260282" y="1310675"/>
                    </a:cubicBezTo>
                    <a:cubicBezTo>
                      <a:pt x="1253090" y="1316968"/>
                      <a:pt x="1245494" y="1323555"/>
                      <a:pt x="1236428" y="1326577"/>
                    </a:cubicBezTo>
                    <a:cubicBezTo>
                      <a:pt x="1232452" y="1327902"/>
                      <a:pt x="1228592" y="1329644"/>
                      <a:pt x="1224501" y="1330553"/>
                    </a:cubicBezTo>
                    <a:cubicBezTo>
                      <a:pt x="1192622" y="1337638"/>
                      <a:pt x="1209692" y="1331274"/>
                      <a:pt x="1180769" y="1338504"/>
                    </a:cubicBezTo>
                    <a:cubicBezTo>
                      <a:pt x="1152992" y="1345448"/>
                      <a:pt x="1187055" y="1339059"/>
                      <a:pt x="1152939" y="1350431"/>
                    </a:cubicBezTo>
                    <a:cubicBezTo>
                      <a:pt x="1146529" y="1352568"/>
                      <a:pt x="1139687" y="1353082"/>
                      <a:pt x="1133061" y="1354407"/>
                    </a:cubicBezTo>
                    <a:cubicBezTo>
                      <a:pt x="1129085" y="1357057"/>
                      <a:pt x="1124805" y="1359299"/>
                      <a:pt x="1121134" y="1362358"/>
                    </a:cubicBezTo>
                    <a:cubicBezTo>
                      <a:pt x="1116815" y="1365957"/>
                      <a:pt x="1113885" y="1371166"/>
                      <a:pt x="1109207" y="1374285"/>
                    </a:cubicBezTo>
                    <a:cubicBezTo>
                      <a:pt x="1105720" y="1376610"/>
                      <a:pt x="1101256" y="1376936"/>
                      <a:pt x="1097280" y="1378261"/>
                    </a:cubicBezTo>
                    <a:cubicBezTo>
                      <a:pt x="1089329" y="1376936"/>
                      <a:pt x="1081295" y="1376034"/>
                      <a:pt x="1073426" y="1374285"/>
                    </a:cubicBezTo>
                    <a:cubicBezTo>
                      <a:pt x="1069335" y="1373376"/>
                      <a:pt x="1065690" y="1370309"/>
                      <a:pt x="1061499" y="1370309"/>
                    </a:cubicBezTo>
                    <a:cubicBezTo>
                      <a:pt x="1050815" y="1370309"/>
                      <a:pt x="1040296" y="1372960"/>
                      <a:pt x="1029694" y="1374285"/>
                    </a:cubicBezTo>
                    <a:cubicBezTo>
                      <a:pt x="1025718" y="1376935"/>
                      <a:pt x="1020752" y="1378505"/>
                      <a:pt x="1017767" y="1382236"/>
                    </a:cubicBezTo>
                    <a:cubicBezTo>
                      <a:pt x="1010365" y="1391489"/>
                      <a:pt x="1014989" y="1400343"/>
                      <a:pt x="1017767" y="1410066"/>
                    </a:cubicBezTo>
                    <a:cubicBezTo>
                      <a:pt x="1018918" y="1414095"/>
                      <a:pt x="1020418" y="1418017"/>
                      <a:pt x="1021743" y="1421993"/>
                    </a:cubicBezTo>
                    <a:cubicBezTo>
                      <a:pt x="996980" y="1446753"/>
                      <a:pt x="1028088" y="1410908"/>
                      <a:pt x="1017767" y="1441871"/>
                    </a:cubicBezTo>
                    <a:cubicBezTo>
                      <a:pt x="1012994" y="1456189"/>
                      <a:pt x="997012" y="1455564"/>
                      <a:pt x="985962" y="1457774"/>
                    </a:cubicBezTo>
                    <a:cubicBezTo>
                      <a:pt x="981986" y="1461750"/>
                      <a:pt x="978354" y="1466102"/>
                      <a:pt x="974035" y="1469701"/>
                    </a:cubicBezTo>
                    <a:cubicBezTo>
                      <a:pt x="940825" y="1497376"/>
                      <a:pt x="985026" y="1454734"/>
                      <a:pt x="950181" y="1489579"/>
                    </a:cubicBezTo>
                    <a:cubicBezTo>
                      <a:pt x="950215" y="1489714"/>
                      <a:pt x="956232" y="1515509"/>
                      <a:pt x="958132" y="1517409"/>
                    </a:cubicBezTo>
                    <a:cubicBezTo>
                      <a:pt x="961095" y="1520372"/>
                      <a:pt x="965901" y="1520864"/>
                      <a:pt x="970059" y="1521384"/>
                    </a:cubicBezTo>
                    <a:cubicBezTo>
                      <a:pt x="987204" y="1523527"/>
                      <a:pt x="1004515" y="1524035"/>
                      <a:pt x="1021743" y="1525360"/>
                    </a:cubicBezTo>
                    <a:cubicBezTo>
                      <a:pt x="1021262" y="1528248"/>
                      <a:pt x="1018141" y="1554616"/>
                      <a:pt x="1013791" y="1561141"/>
                    </a:cubicBezTo>
                    <a:cubicBezTo>
                      <a:pt x="1010672" y="1565819"/>
                      <a:pt x="1005316" y="1568630"/>
                      <a:pt x="1001864" y="1573068"/>
                    </a:cubicBezTo>
                    <a:cubicBezTo>
                      <a:pt x="995997" y="1580611"/>
                      <a:pt x="993913" y="1591621"/>
                      <a:pt x="985962" y="1596922"/>
                    </a:cubicBezTo>
                    <a:cubicBezTo>
                      <a:pt x="957430" y="1615943"/>
                      <a:pt x="968865" y="1606067"/>
                      <a:pt x="950181" y="1624751"/>
                    </a:cubicBezTo>
                    <a:cubicBezTo>
                      <a:pt x="948856" y="1628727"/>
                      <a:pt x="948079" y="1632930"/>
                      <a:pt x="946205" y="1636678"/>
                    </a:cubicBezTo>
                    <a:cubicBezTo>
                      <a:pt x="944068" y="1640952"/>
                      <a:pt x="938930" y="1643875"/>
                      <a:pt x="938254" y="1648605"/>
                    </a:cubicBezTo>
                    <a:cubicBezTo>
                      <a:pt x="937481" y="1654014"/>
                      <a:pt x="940905" y="1659207"/>
                      <a:pt x="942230" y="1664508"/>
                    </a:cubicBezTo>
                    <a:cubicBezTo>
                      <a:pt x="939579" y="1667158"/>
                      <a:pt x="937277" y="1670210"/>
                      <a:pt x="934278" y="1672459"/>
                    </a:cubicBezTo>
                    <a:cubicBezTo>
                      <a:pt x="926633" y="1678193"/>
                      <a:pt x="910424" y="1688362"/>
                      <a:pt x="910424" y="1688362"/>
                    </a:cubicBezTo>
                    <a:cubicBezTo>
                      <a:pt x="907774" y="1692338"/>
                      <a:pt x="904414" y="1695923"/>
                      <a:pt x="902473" y="1700289"/>
                    </a:cubicBezTo>
                    <a:cubicBezTo>
                      <a:pt x="888193" y="1732419"/>
                      <a:pt x="906425" y="1722158"/>
                      <a:pt x="870668" y="1728118"/>
                    </a:cubicBezTo>
                    <a:cubicBezTo>
                      <a:pt x="866692" y="1730768"/>
                      <a:pt x="862337" y="1732923"/>
                      <a:pt x="858741" y="1736069"/>
                    </a:cubicBezTo>
                    <a:cubicBezTo>
                      <a:pt x="851689" y="1742240"/>
                      <a:pt x="846660" y="1750750"/>
                      <a:pt x="838863" y="1755948"/>
                    </a:cubicBezTo>
                    <a:cubicBezTo>
                      <a:pt x="823817" y="1765978"/>
                      <a:pt x="830315" y="1760521"/>
                      <a:pt x="818984" y="1771850"/>
                    </a:cubicBezTo>
                    <a:cubicBezTo>
                      <a:pt x="820309" y="1783777"/>
                      <a:pt x="821766" y="1795690"/>
                      <a:pt x="822960" y="1807631"/>
                    </a:cubicBezTo>
                    <a:cubicBezTo>
                      <a:pt x="824417" y="1822196"/>
                      <a:pt x="825121" y="1836839"/>
                      <a:pt x="826936" y="1851363"/>
                    </a:cubicBezTo>
                    <a:cubicBezTo>
                      <a:pt x="827774" y="1858068"/>
                      <a:pt x="829702" y="1864593"/>
                      <a:pt x="830911" y="1871242"/>
                    </a:cubicBezTo>
                    <a:cubicBezTo>
                      <a:pt x="832353" y="1879173"/>
                      <a:pt x="833562" y="1887144"/>
                      <a:pt x="834887" y="1895095"/>
                    </a:cubicBezTo>
                    <a:cubicBezTo>
                      <a:pt x="833562" y="1905697"/>
                      <a:pt x="833722" y="1916593"/>
                      <a:pt x="830911" y="1926901"/>
                    </a:cubicBezTo>
                    <a:cubicBezTo>
                      <a:pt x="823959" y="1952391"/>
                      <a:pt x="789452" y="1941405"/>
                      <a:pt x="771277" y="1942803"/>
                    </a:cubicBezTo>
                    <a:cubicBezTo>
                      <a:pt x="754421" y="1959659"/>
                      <a:pt x="770831" y="1940168"/>
                      <a:pt x="759350" y="1974609"/>
                    </a:cubicBezTo>
                    <a:cubicBezTo>
                      <a:pt x="756170" y="1984148"/>
                      <a:pt x="747950" y="1990248"/>
                      <a:pt x="739471" y="1994487"/>
                    </a:cubicBezTo>
                    <a:cubicBezTo>
                      <a:pt x="735723" y="1996361"/>
                      <a:pt x="731520" y="1997137"/>
                      <a:pt x="727544" y="1998462"/>
                    </a:cubicBezTo>
                    <a:cubicBezTo>
                      <a:pt x="726219" y="2005088"/>
                      <a:pt x="729436" y="2014988"/>
                      <a:pt x="723569" y="2018341"/>
                    </a:cubicBezTo>
                    <a:cubicBezTo>
                      <a:pt x="716570" y="2022341"/>
                      <a:pt x="707619" y="2015946"/>
                      <a:pt x="699715" y="2014365"/>
                    </a:cubicBezTo>
                    <a:cubicBezTo>
                      <a:pt x="687239" y="2011870"/>
                      <a:pt x="683250" y="2010202"/>
                      <a:pt x="671885" y="2006414"/>
                    </a:cubicBezTo>
                    <a:cubicBezTo>
                      <a:pt x="669235" y="2003763"/>
                      <a:pt x="667287" y="2000138"/>
                      <a:pt x="663934" y="1998462"/>
                    </a:cubicBezTo>
                    <a:cubicBezTo>
                      <a:pt x="656437" y="1994714"/>
                      <a:pt x="640080" y="1990511"/>
                      <a:pt x="640080" y="1990511"/>
                    </a:cubicBezTo>
                    <a:cubicBezTo>
                      <a:pt x="641405" y="1981235"/>
                      <a:pt x="643489" y="1972035"/>
                      <a:pt x="644056" y="1962682"/>
                    </a:cubicBezTo>
                    <a:cubicBezTo>
                      <a:pt x="646142" y="1928264"/>
                      <a:pt x="644358" y="1893600"/>
                      <a:pt x="648031" y="1859315"/>
                    </a:cubicBezTo>
                    <a:cubicBezTo>
                      <a:pt x="648467" y="1855247"/>
                      <a:pt x="666751" y="1844185"/>
                      <a:pt x="667910" y="1843412"/>
                    </a:cubicBezTo>
                    <a:cubicBezTo>
                      <a:pt x="674275" y="1833864"/>
                      <a:pt x="677780" y="1830873"/>
                      <a:pt x="679837" y="1819558"/>
                    </a:cubicBezTo>
                    <a:cubicBezTo>
                      <a:pt x="681290" y="1811567"/>
                      <a:pt x="681626" y="1786917"/>
                      <a:pt x="687788" y="1775826"/>
                    </a:cubicBezTo>
                    <a:cubicBezTo>
                      <a:pt x="692429" y="1767472"/>
                      <a:pt x="703691" y="1751972"/>
                      <a:pt x="703691" y="1751972"/>
                    </a:cubicBezTo>
                    <a:cubicBezTo>
                      <a:pt x="705016" y="1747996"/>
                      <a:pt x="706515" y="1744074"/>
                      <a:pt x="707666" y="1740045"/>
                    </a:cubicBezTo>
                    <a:cubicBezTo>
                      <a:pt x="717650" y="1705100"/>
                      <a:pt x="706086" y="1740811"/>
                      <a:pt x="715617" y="1712215"/>
                    </a:cubicBezTo>
                    <a:cubicBezTo>
                      <a:pt x="708545" y="1627337"/>
                      <a:pt x="717411" y="1688312"/>
                      <a:pt x="707666" y="1652581"/>
                    </a:cubicBezTo>
                    <a:cubicBezTo>
                      <a:pt x="704791" y="1642038"/>
                      <a:pt x="699715" y="1620775"/>
                      <a:pt x="699715" y="1620775"/>
                    </a:cubicBezTo>
                    <a:cubicBezTo>
                      <a:pt x="705929" y="1564857"/>
                      <a:pt x="706210" y="1579445"/>
                      <a:pt x="699715" y="1501506"/>
                    </a:cubicBezTo>
                    <a:cubicBezTo>
                      <a:pt x="699367" y="1497330"/>
                      <a:pt x="697064" y="1493555"/>
                      <a:pt x="695739" y="1489579"/>
                    </a:cubicBezTo>
                    <a:cubicBezTo>
                      <a:pt x="689113" y="1490904"/>
                      <a:pt x="681052" y="1489229"/>
                      <a:pt x="675861" y="1493555"/>
                    </a:cubicBezTo>
                    <a:cubicBezTo>
                      <a:pt x="671664" y="1497053"/>
                      <a:pt x="672206" y="1504003"/>
                      <a:pt x="671885" y="1509457"/>
                    </a:cubicBezTo>
                    <a:cubicBezTo>
                      <a:pt x="669549" y="1549167"/>
                      <a:pt x="670316" y="1589021"/>
                      <a:pt x="667910" y="1628727"/>
                    </a:cubicBezTo>
                    <a:cubicBezTo>
                      <a:pt x="667656" y="1632910"/>
                      <a:pt x="666259" y="1637167"/>
                      <a:pt x="663934" y="1640654"/>
                    </a:cubicBezTo>
                    <a:cubicBezTo>
                      <a:pt x="660815" y="1645332"/>
                      <a:pt x="656685" y="1649462"/>
                      <a:pt x="652007" y="1652581"/>
                    </a:cubicBezTo>
                    <a:cubicBezTo>
                      <a:pt x="648520" y="1654905"/>
                      <a:pt x="644056" y="1655231"/>
                      <a:pt x="640080" y="1656556"/>
                    </a:cubicBezTo>
                    <a:cubicBezTo>
                      <a:pt x="637691" y="1656158"/>
                      <a:pt x="610225" y="1656332"/>
                      <a:pt x="608275" y="1644629"/>
                    </a:cubicBezTo>
                    <a:cubicBezTo>
                      <a:pt x="607377" y="1639239"/>
                      <a:pt x="610681" y="1633960"/>
                      <a:pt x="612251" y="1628727"/>
                    </a:cubicBezTo>
                    <a:cubicBezTo>
                      <a:pt x="614659" y="1620699"/>
                      <a:pt x="617552" y="1612824"/>
                      <a:pt x="620202" y="1604873"/>
                    </a:cubicBezTo>
                    <a:lnTo>
                      <a:pt x="624177" y="1592946"/>
                    </a:lnTo>
                    <a:cubicBezTo>
                      <a:pt x="624639" y="1589709"/>
                      <a:pt x="628379" y="1556714"/>
                      <a:pt x="632129" y="1549214"/>
                    </a:cubicBezTo>
                    <a:cubicBezTo>
                      <a:pt x="633805" y="1545861"/>
                      <a:pt x="637430" y="1543913"/>
                      <a:pt x="640080" y="1541262"/>
                    </a:cubicBezTo>
                    <a:cubicBezTo>
                      <a:pt x="638056" y="1529119"/>
                      <a:pt x="640778" y="1496423"/>
                      <a:pt x="612251" y="1521384"/>
                    </a:cubicBezTo>
                    <a:cubicBezTo>
                      <a:pt x="605943" y="1526903"/>
                      <a:pt x="606949" y="1537287"/>
                      <a:pt x="604299" y="1545238"/>
                    </a:cubicBezTo>
                    <a:lnTo>
                      <a:pt x="600324" y="1557165"/>
                    </a:lnTo>
                    <a:cubicBezTo>
                      <a:pt x="598273" y="1573572"/>
                      <a:pt x="603064" y="1588122"/>
                      <a:pt x="588397" y="1596922"/>
                    </a:cubicBezTo>
                    <a:cubicBezTo>
                      <a:pt x="584804" y="1599078"/>
                      <a:pt x="580446" y="1599572"/>
                      <a:pt x="576470" y="1600897"/>
                    </a:cubicBezTo>
                    <a:cubicBezTo>
                      <a:pt x="575145" y="1604873"/>
                      <a:pt x="573645" y="1608795"/>
                      <a:pt x="572494" y="1612824"/>
                    </a:cubicBezTo>
                    <a:cubicBezTo>
                      <a:pt x="570993" y="1618078"/>
                      <a:pt x="571549" y="1624181"/>
                      <a:pt x="568518" y="1628727"/>
                    </a:cubicBezTo>
                    <a:cubicBezTo>
                      <a:pt x="563027" y="1636963"/>
                      <a:pt x="548668" y="1638659"/>
                      <a:pt x="540689" y="1640654"/>
                    </a:cubicBezTo>
                    <a:cubicBezTo>
                      <a:pt x="531412" y="1639329"/>
                      <a:pt x="521560" y="1640158"/>
                      <a:pt x="512859" y="1636678"/>
                    </a:cubicBezTo>
                    <a:cubicBezTo>
                      <a:pt x="507639" y="1634590"/>
                      <a:pt x="505251" y="1628350"/>
                      <a:pt x="500932" y="1624751"/>
                    </a:cubicBezTo>
                    <a:cubicBezTo>
                      <a:pt x="497261" y="1621692"/>
                      <a:pt x="492893" y="1619577"/>
                      <a:pt x="489005" y="1616800"/>
                    </a:cubicBezTo>
                    <a:cubicBezTo>
                      <a:pt x="483613" y="1612949"/>
                      <a:pt x="478856" y="1608160"/>
                      <a:pt x="473103" y="1604873"/>
                    </a:cubicBezTo>
                    <a:cubicBezTo>
                      <a:pt x="469464" y="1602794"/>
                      <a:pt x="464924" y="1602771"/>
                      <a:pt x="461176" y="1600897"/>
                    </a:cubicBezTo>
                    <a:cubicBezTo>
                      <a:pt x="456902" y="1598760"/>
                      <a:pt x="453225" y="1595596"/>
                      <a:pt x="449249" y="1592946"/>
                    </a:cubicBezTo>
                    <a:cubicBezTo>
                      <a:pt x="447924" y="1588970"/>
                      <a:pt x="445273" y="1585210"/>
                      <a:pt x="445273" y="1581019"/>
                    </a:cubicBezTo>
                    <a:cubicBezTo>
                      <a:pt x="445273" y="1574262"/>
                      <a:pt x="444471" y="1565919"/>
                      <a:pt x="449249" y="1561141"/>
                    </a:cubicBezTo>
                    <a:cubicBezTo>
                      <a:pt x="454027" y="1556363"/>
                      <a:pt x="462572" y="1558804"/>
                      <a:pt x="469127" y="1557165"/>
                    </a:cubicBezTo>
                    <a:cubicBezTo>
                      <a:pt x="473193" y="1556149"/>
                      <a:pt x="477078" y="1554514"/>
                      <a:pt x="481054" y="1553189"/>
                    </a:cubicBezTo>
                    <a:cubicBezTo>
                      <a:pt x="482379" y="1543913"/>
                      <a:pt x="484049" y="1534679"/>
                      <a:pt x="485030" y="1525360"/>
                    </a:cubicBezTo>
                    <a:cubicBezTo>
                      <a:pt x="486700" y="1509490"/>
                      <a:pt x="487026" y="1493487"/>
                      <a:pt x="489005" y="1477652"/>
                    </a:cubicBezTo>
                    <a:cubicBezTo>
                      <a:pt x="491763" y="1455589"/>
                      <a:pt x="492029" y="1467628"/>
                      <a:pt x="500932" y="1449822"/>
                    </a:cubicBezTo>
                    <a:cubicBezTo>
                      <a:pt x="502806" y="1446074"/>
                      <a:pt x="503583" y="1441871"/>
                      <a:pt x="504908" y="1437895"/>
                    </a:cubicBezTo>
                    <a:cubicBezTo>
                      <a:pt x="506233" y="1424643"/>
                      <a:pt x="504967" y="1410868"/>
                      <a:pt x="508884" y="1398139"/>
                    </a:cubicBezTo>
                    <a:cubicBezTo>
                      <a:pt x="510538" y="1392765"/>
                      <a:pt x="520811" y="1391834"/>
                      <a:pt x="520811" y="1386212"/>
                    </a:cubicBezTo>
                    <a:cubicBezTo>
                      <a:pt x="520811" y="1382021"/>
                      <a:pt x="512860" y="1383561"/>
                      <a:pt x="508884" y="1382236"/>
                    </a:cubicBezTo>
                    <a:cubicBezTo>
                      <a:pt x="498282" y="1383561"/>
                      <a:pt x="487590" y="1384301"/>
                      <a:pt x="477078" y="1386212"/>
                    </a:cubicBezTo>
                    <a:cubicBezTo>
                      <a:pt x="472955" y="1386962"/>
                      <a:pt x="467769" y="1386916"/>
                      <a:pt x="465151" y="1390188"/>
                    </a:cubicBezTo>
                    <a:cubicBezTo>
                      <a:pt x="461738" y="1394455"/>
                      <a:pt x="462248" y="1400732"/>
                      <a:pt x="461176" y="1406090"/>
                    </a:cubicBezTo>
                    <a:cubicBezTo>
                      <a:pt x="459595" y="1413994"/>
                      <a:pt x="458949" y="1422075"/>
                      <a:pt x="457200" y="1429944"/>
                    </a:cubicBezTo>
                    <a:cubicBezTo>
                      <a:pt x="454332" y="1442851"/>
                      <a:pt x="450881" y="1444689"/>
                      <a:pt x="445273" y="1457774"/>
                    </a:cubicBezTo>
                    <a:cubicBezTo>
                      <a:pt x="435398" y="1480816"/>
                      <a:pt x="448625" y="1458709"/>
                      <a:pt x="433346" y="1481628"/>
                    </a:cubicBezTo>
                    <a:lnTo>
                      <a:pt x="425395" y="1505482"/>
                    </a:lnTo>
                    <a:cubicBezTo>
                      <a:pt x="419916" y="1521920"/>
                      <a:pt x="421117" y="1524237"/>
                      <a:pt x="401541" y="1537287"/>
                    </a:cubicBezTo>
                    <a:lnTo>
                      <a:pt x="377687" y="1553189"/>
                    </a:lnTo>
                    <a:cubicBezTo>
                      <a:pt x="375037" y="1557165"/>
                      <a:pt x="372721" y="1561385"/>
                      <a:pt x="369736" y="1565116"/>
                    </a:cubicBezTo>
                    <a:cubicBezTo>
                      <a:pt x="362886" y="1573679"/>
                      <a:pt x="344869" y="1586657"/>
                      <a:pt x="337931" y="1588970"/>
                    </a:cubicBezTo>
                    <a:cubicBezTo>
                      <a:pt x="329980" y="1591621"/>
                      <a:pt x="321051" y="1592273"/>
                      <a:pt x="314077" y="1596922"/>
                    </a:cubicBezTo>
                    <a:cubicBezTo>
                      <a:pt x="310101" y="1599572"/>
                      <a:pt x="305881" y="1601888"/>
                      <a:pt x="302150" y="1604873"/>
                    </a:cubicBezTo>
                    <a:cubicBezTo>
                      <a:pt x="290581" y="1614128"/>
                      <a:pt x="296581" y="1612350"/>
                      <a:pt x="286247" y="1624751"/>
                    </a:cubicBezTo>
                    <a:cubicBezTo>
                      <a:pt x="282648" y="1629070"/>
                      <a:pt x="278296" y="1632702"/>
                      <a:pt x="274320" y="1636678"/>
                    </a:cubicBezTo>
                    <a:cubicBezTo>
                      <a:pt x="277869" y="1665066"/>
                      <a:pt x="282778" y="1686589"/>
                      <a:pt x="274320" y="1716191"/>
                    </a:cubicBezTo>
                    <a:cubicBezTo>
                      <a:pt x="273007" y="1720785"/>
                      <a:pt x="266369" y="1721492"/>
                      <a:pt x="262393" y="1724142"/>
                    </a:cubicBezTo>
                    <a:cubicBezTo>
                      <a:pt x="255767" y="1722817"/>
                      <a:pt x="248382" y="1723519"/>
                      <a:pt x="242515" y="1720167"/>
                    </a:cubicBezTo>
                    <a:cubicBezTo>
                      <a:pt x="233075" y="1714773"/>
                      <a:pt x="233960" y="1700206"/>
                      <a:pt x="230588" y="1692337"/>
                    </a:cubicBezTo>
                    <a:cubicBezTo>
                      <a:pt x="228706" y="1687945"/>
                      <a:pt x="226016" y="1683789"/>
                      <a:pt x="222637" y="1680410"/>
                    </a:cubicBezTo>
                    <a:cubicBezTo>
                      <a:pt x="211457" y="1669230"/>
                      <a:pt x="202847" y="1671148"/>
                      <a:pt x="186856" y="1668483"/>
                    </a:cubicBezTo>
                    <a:cubicBezTo>
                      <a:pt x="182880" y="1665833"/>
                      <a:pt x="178660" y="1663517"/>
                      <a:pt x="174929" y="1660532"/>
                    </a:cubicBezTo>
                    <a:cubicBezTo>
                      <a:pt x="172002" y="1658191"/>
                      <a:pt x="170191" y="1654510"/>
                      <a:pt x="166977" y="1652581"/>
                    </a:cubicBezTo>
                    <a:cubicBezTo>
                      <a:pt x="163384" y="1650425"/>
                      <a:pt x="158799" y="1650479"/>
                      <a:pt x="155051" y="1648605"/>
                    </a:cubicBezTo>
                    <a:cubicBezTo>
                      <a:pt x="126376" y="1634267"/>
                      <a:pt x="162055" y="1646636"/>
                      <a:pt x="127221" y="1632702"/>
                    </a:cubicBezTo>
                    <a:cubicBezTo>
                      <a:pt x="119439" y="1629589"/>
                      <a:pt x="103367" y="1624751"/>
                      <a:pt x="103367" y="1624751"/>
                    </a:cubicBezTo>
                    <a:cubicBezTo>
                      <a:pt x="100717" y="1620775"/>
                      <a:pt x="98401" y="1616555"/>
                      <a:pt x="95416" y="1612824"/>
                    </a:cubicBezTo>
                    <a:cubicBezTo>
                      <a:pt x="93074" y="1609897"/>
                      <a:pt x="89713" y="1607872"/>
                      <a:pt x="87464" y="1604873"/>
                    </a:cubicBezTo>
                    <a:cubicBezTo>
                      <a:pt x="81730" y="1597228"/>
                      <a:pt x="78319" y="1587776"/>
                      <a:pt x="71562" y="1581019"/>
                    </a:cubicBezTo>
                    <a:cubicBezTo>
                      <a:pt x="67586" y="1577043"/>
                      <a:pt x="63234" y="1573411"/>
                      <a:pt x="59635" y="1569092"/>
                    </a:cubicBezTo>
                    <a:cubicBezTo>
                      <a:pt x="56576" y="1565421"/>
                      <a:pt x="55063" y="1560544"/>
                      <a:pt x="51684" y="1557165"/>
                    </a:cubicBezTo>
                    <a:cubicBezTo>
                      <a:pt x="48305" y="1553786"/>
                      <a:pt x="43488" y="1552199"/>
                      <a:pt x="39757" y="1549214"/>
                    </a:cubicBezTo>
                    <a:cubicBezTo>
                      <a:pt x="36830" y="1546872"/>
                      <a:pt x="34732" y="1543604"/>
                      <a:pt x="31805" y="1541262"/>
                    </a:cubicBezTo>
                    <a:cubicBezTo>
                      <a:pt x="20180" y="1531962"/>
                      <a:pt x="17396" y="1534607"/>
                      <a:pt x="7951" y="1521384"/>
                    </a:cubicBezTo>
                    <a:cubicBezTo>
                      <a:pt x="4506" y="1516562"/>
                      <a:pt x="2650" y="1510783"/>
                      <a:pt x="0" y="1505482"/>
                    </a:cubicBezTo>
                    <a:cubicBezTo>
                      <a:pt x="2650" y="1502831"/>
                      <a:pt x="4506" y="1499007"/>
                      <a:pt x="7951" y="1497530"/>
                    </a:cubicBezTo>
                    <a:cubicBezTo>
                      <a:pt x="26192" y="1489713"/>
                      <a:pt x="44921" y="1495454"/>
                      <a:pt x="63611" y="1497530"/>
                    </a:cubicBezTo>
                    <a:cubicBezTo>
                      <a:pt x="67586" y="1496205"/>
                      <a:pt x="72265" y="1496173"/>
                      <a:pt x="75537" y="1493555"/>
                    </a:cubicBezTo>
                    <a:cubicBezTo>
                      <a:pt x="84506" y="1486380"/>
                      <a:pt x="84634" y="1475630"/>
                      <a:pt x="87464" y="1465725"/>
                    </a:cubicBezTo>
                    <a:cubicBezTo>
                      <a:pt x="98882" y="1425759"/>
                      <a:pt x="82973" y="1487663"/>
                      <a:pt x="95416" y="1437895"/>
                    </a:cubicBezTo>
                    <a:cubicBezTo>
                      <a:pt x="96741" y="1425968"/>
                      <a:pt x="94934" y="1413257"/>
                      <a:pt x="99391" y="1402115"/>
                    </a:cubicBezTo>
                    <a:cubicBezTo>
                      <a:pt x="100947" y="1398224"/>
                      <a:pt x="107209" y="1398961"/>
                      <a:pt x="111318" y="1398139"/>
                    </a:cubicBezTo>
                    <a:cubicBezTo>
                      <a:pt x="120507" y="1396301"/>
                      <a:pt x="129871" y="1395488"/>
                      <a:pt x="139148" y="1394163"/>
                    </a:cubicBezTo>
                    <a:cubicBezTo>
                      <a:pt x="147099" y="1391513"/>
                      <a:pt x="158353" y="1393186"/>
                      <a:pt x="163002" y="1386212"/>
                    </a:cubicBezTo>
                    <a:cubicBezTo>
                      <a:pt x="167798" y="1379017"/>
                      <a:pt x="172782" y="1368227"/>
                      <a:pt x="182880" y="1366334"/>
                    </a:cubicBezTo>
                    <a:cubicBezTo>
                      <a:pt x="199863" y="1363150"/>
                      <a:pt x="217336" y="1363683"/>
                      <a:pt x="234564" y="1362358"/>
                    </a:cubicBezTo>
                    <a:cubicBezTo>
                      <a:pt x="236974" y="1360751"/>
                      <a:pt x="253025" y="1351178"/>
                      <a:pt x="254442" y="1346455"/>
                    </a:cubicBezTo>
                    <a:cubicBezTo>
                      <a:pt x="257512" y="1336221"/>
                      <a:pt x="255347" y="1324884"/>
                      <a:pt x="258417" y="1314650"/>
                    </a:cubicBezTo>
                    <a:cubicBezTo>
                      <a:pt x="259494" y="1311060"/>
                      <a:pt x="264027" y="1309626"/>
                      <a:pt x="266369" y="1306699"/>
                    </a:cubicBezTo>
                    <a:cubicBezTo>
                      <a:pt x="269354" y="1302968"/>
                      <a:pt x="271261" y="1298443"/>
                      <a:pt x="274320" y="1294772"/>
                    </a:cubicBezTo>
                    <a:cubicBezTo>
                      <a:pt x="291553" y="1274093"/>
                      <a:pt x="279931" y="1290530"/>
                      <a:pt x="298174" y="1274894"/>
                    </a:cubicBezTo>
                    <a:cubicBezTo>
                      <a:pt x="303866" y="1270015"/>
                      <a:pt x="314077" y="1258991"/>
                      <a:pt x="314077" y="1258991"/>
                    </a:cubicBezTo>
                    <a:cubicBezTo>
                      <a:pt x="318431" y="1245926"/>
                      <a:pt x="322914" y="1238675"/>
                      <a:pt x="314077" y="1223210"/>
                    </a:cubicBezTo>
                    <a:cubicBezTo>
                      <a:pt x="311998" y="1219571"/>
                      <a:pt x="306126" y="1220560"/>
                      <a:pt x="302150" y="1219235"/>
                    </a:cubicBezTo>
                    <a:cubicBezTo>
                      <a:pt x="299499" y="1216584"/>
                      <a:pt x="296127" y="1214497"/>
                      <a:pt x="294198" y="1211283"/>
                    </a:cubicBezTo>
                    <a:cubicBezTo>
                      <a:pt x="287270" y="1199736"/>
                      <a:pt x="286641" y="1162162"/>
                      <a:pt x="286247" y="1159600"/>
                    </a:cubicBezTo>
                    <a:cubicBezTo>
                      <a:pt x="284026" y="1145167"/>
                      <a:pt x="280871" y="1148849"/>
                      <a:pt x="274320" y="1135746"/>
                    </a:cubicBezTo>
                    <a:cubicBezTo>
                      <a:pt x="268740" y="1124586"/>
                      <a:pt x="273937" y="1120101"/>
                      <a:pt x="258417" y="1115868"/>
                    </a:cubicBezTo>
                    <a:cubicBezTo>
                      <a:pt x="248109" y="1113057"/>
                      <a:pt x="237214" y="1113217"/>
                      <a:pt x="226612" y="1111892"/>
                    </a:cubicBezTo>
                    <a:cubicBezTo>
                      <a:pt x="225287" y="1107916"/>
                      <a:pt x="224793" y="1103558"/>
                      <a:pt x="222637" y="1099965"/>
                    </a:cubicBezTo>
                    <a:cubicBezTo>
                      <a:pt x="220708" y="1096751"/>
                      <a:pt x="216361" y="1095367"/>
                      <a:pt x="214685" y="1092014"/>
                    </a:cubicBezTo>
                    <a:cubicBezTo>
                      <a:pt x="212241" y="1087127"/>
                      <a:pt x="213154" y="1080998"/>
                      <a:pt x="210710" y="1076111"/>
                    </a:cubicBezTo>
                    <a:cubicBezTo>
                      <a:pt x="207511" y="1069713"/>
                      <a:pt x="195511" y="1063953"/>
                      <a:pt x="190831" y="1060209"/>
                    </a:cubicBezTo>
                    <a:cubicBezTo>
                      <a:pt x="187904" y="1057867"/>
                      <a:pt x="185879" y="1054506"/>
                      <a:pt x="182880" y="1052257"/>
                    </a:cubicBezTo>
                    <a:cubicBezTo>
                      <a:pt x="175235" y="1046523"/>
                      <a:pt x="165783" y="1043113"/>
                      <a:pt x="159026" y="1036355"/>
                    </a:cubicBezTo>
                    <a:cubicBezTo>
                      <a:pt x="148112" y="1025440"/>
                      <a:pt x="154631" y="1029588"/>
                      <a:pt x="139148" y="1024428"/>
                    </a:cubicBezTo>
                    <a:cubicBezTo>
                      <a:pt x="131755" y="1017034"/>
                      <a:pt x="128259" y="1014577"/>
                      <a:pt x="123245" y="1004549"/>
                    </a:cubicBezTo>
                    <a:cubicBezTo>
                      <a:pt x="120396" y="998851"/>
                      <a:pt x="116566" y="981808"/>
                      <a:pt x="115294" y="976720"/>
                    </a:cubicBezTo>
                    <a:cubicBezTo>
                      <a:pt x="116619" y="952866"/>
                      <a:pt x="114397" y="928547"/>
                      <a:pt x="119270" y="905158"/>
                    </a:cubicBezTo>
                    <a:cubicBezTo>
                      <a:pt x="121219" y="895803"/>
                      <a:pt x="135172" y="881304"/>
                      <a:pt x="135172" y="881304"/>
                    </a:cubicBezTo>
                    <a:cubicBezTo>
                      <a:pt x="133847" y="874678"/>
                      <a:pt x="132836" y="867981"/>
                      <a:pt x="131197" y="861426"/>
                    </a:cubicBezTo>
                    <a:cubicBezTo>
                      <a:pt x="129077" y="852944"/>
                      <a:pt x="122715" y="846054"/>
                      <a:pt x="131197" y="837572"/>
                    </a:cubicBezTo>
                    <a:cubicBezTo>
                      <a:pt x="134160" y="834609"/>
                      <a:pt x="139376" y="835470"/>
                      <a:pt x="143124" y="833596"/>
                    </a:cubicBezTo>
                    <a:cubicBezTo>
                      <a:pt x="147398" y="831459"/>
                      <a:pt x="150685" y="827586"/>
                      <a:pt x="155051" y="825645"/>
                    </a:cubicBezTo>
                    <a:cubicBezTo>
                      <a:pt x="162710" y="822241"/>
                      <a:pt x="178904" y="817694"/>
                      <a:pt x="178904" y="817694"/>
                    </a:cubicBezTo>
                    <a:cubicBezTo>
                      <a:pt x="187085" y="809513"/>
                      <a:pt x="192484" y="804864"/>
                      <a:pt x="198783" y="793840"/>
                    </a:cubicBezTo>
                    <a:cubicBezTo>
                      <a:pt x="201830" y="788507"/>
                      <a:pt x="203214" y="772712"/>
                      <a:pt x="210710" y="769986"/>
                    </a:cubicBezTo>
                    <a:cubicBezTo>
                      <a:pt x="221988" y="765885"/>
                      <a:pt x="234564" y="767335"/>
                      <a:pt x="246491" y="766010"/>
                    </a:cubicBezTo>
                    <a:cubicBezTo>
                      <a:pt x="250889" y="766560"/>
                      <a:pt x="305703" y="776063"/>
                      <a:pt x="310101" y="766010"/>
                    </a:cubicBezTo>
                    <a:cubicBezTo>
                      <a:pt x="318086" y="747758"/>
                      <a:pt x="314654" y="724380"/>
                      <a:pt x="306125" y="706375"/>
                    </a:cubicBezTo>
                    <a:cubicBezTo>
                      <a:pt x="301051" y="695663"/>
                      <a:pt x="284182" y="697048"/>
                      <a:pt x="274320" y="690473"/>
                    </a:cubicBezTo>
                    <a:lnTo>
                      <a:pt x="262393" y="682522"/>
                    </a:lnTo>
                    <a:cubicBezTo>
                      <a:pt x="258594" y="671126"/>
                      <a:pt x="253863" y="663510"/>
                      <a:pt x="262393" y="650716"/>
                    </a:cubicBezTo>
                    <a:cubicBezTo>
                      <a:pt x="264718" y="647229"/>
                      <a:pt x="270344" y="648066"/>
                      <a:pt x="274320" y="646741"/>
                    </a:cubicBezTo>
                    <a:cubicBezTo>
                      <a:pt x="280946" y="648066"/>
                      <a:pt x="287643" y="649077"/>
                      <a:pt x="294198" y="650716"/>
                    </a:cubicBezTo>
                    <a:cubicBezTo>
                      <a:pt x="298264" y="651732"/>
                      <a:pt x="301991" y="655381"/>
                      <a:pt x="306125" y="654692"/>
                    </a:cubicBezTo>
                    <a:cubicBezTo>
                      <a:pt x="317142" y="652856"/>
                      <a:pt x="317834" y="643691"/>
                      <a:pt x="326004" y="638789"/>
                    </a:cubicBezTo>
                    <a:cubicBezTo>
                      <a:pt x="329597" y="636633"/>
                      <a:pt x="333955" y="636139"/>
                      <a:pt x="337931" y="634814"/>
                    </a:cubicBezTo>
                    <a:cubicBezTo>
                      <a:pt x="339256" y="630838"/>
                      <a:pt x="343780" y="626635"/>
                      <a:pt x="341906" y="622887"/>
                    </a:cubicBezTo>
                    <a:cubicBezTo>
                      <a:pt x="337715" y="614506"/>
                      <a:pt x="322028" y="603009"/>
                      <a:pt x="322028" y="603009"/>
                    </a:cubicBezTo>
                    <a:cubicBezTo>
                      <a:pt x="320703" y="599033"/>
                      <a:pt x="318052" y="595273"/>
                      <a:pt x="318052" y="591082"/>
                    </a:cubicBezTo>
                    <a:cubicBezTo>
                      <a:pt x="318052" y="587601"/>
                      <a:pt x="321904" y="562135"/>
                      <a:pt x="326004" y="555301"/>
                    </a:cubicBezTo>
                    <a:cubicBezTo>
                      <a:pt x="327932" y="552087"/>
                      <a:pt x="331305" y="550000"/>
                      <a:pt x="333955" y="547349"/>
                    </a:cubicBezTo>
                    <a:cubicBezTo>
                      <a:pt x="336605" y="539398"/>
                      <a:pt x="334932" y="528144"/>
                      <a:pt x="341906" y="523495"/>
                    </a:cubicBezTo>
                    <a:lnTo>
                      <a:pt x="365760" y="507593"/>
                    </a:lnTo>
                    <a:cubicBezTo>
                      <a:pt x="368027" y="496259"/>
                      <a:pt x="370346" y="483029"/>
                      <a:pt x="373711" y="471812"/>
                    </a:cubicBezTo>
                    <a:cubicBezTo>
                      <a:pt x="376119" y="463784"/>
                      <a:pt x="373712" y="450609"/>
                      <a:pt x="381663" y="447958"/>
                    </a:cubicBezTo>
                    <a:cubicBezTo>
                      <a:pt x="400000" y="441845"/>
                      <a:pt x="389481" y="444804"/>
                      <a:pt x="413468" y="440007"/>
                    </a:cubicBezTo>
                    <a:cubicBezTo>
                      <a:pt x="418769" y="434706"/>
                      <a:pt x="425213" y="430342"/>
                      <a:pt x="429371" y="424104"/>
                    </a:cubicBezTo>
                    <a:cubicBezTo>
                      <a:pt x="435238" y="415303"/>
                      <a:pt x="440065" y="406372"/>
                      <a:pt x="449249" y="400250"/>
                    </a:cubicBezTo>
                    <a:cubicBezTo>
                      <a:pt x="452736" y="397926"/>
                      <a:pt x="457200" y="397600"/>
                      <a:pt x="461176" y="396275"/>
                    </a:cubicBezTo>
                    <a:cubicBezTo>
                      <a:pt x="463826" y="392299"/>
                      <a:pt x="467754" y="388925"/>
                      <a:pt x="469127" y="384348"/>
                    </a:cubicBezTo>
                    <a:cubicBezTo>
                      <a:pt x="474159" y="367574"/>
                      <a:pt x="467711" y="356266"/>
                      <a:pt x="481054" y="344591"/>
                    </a:cubicBezTo>
                    <a:cubicBezTo>
                      <a:pt x="488246" y="338298"/>
                      <a:pt x="504908" y="328689"/>
                      <a:pt x="504908" y="328689"/>
                    </a:cubicBezTo>
                    <a:cubicBezTo>
                      <a:pt x="514760" y="299135"/>
                      <a:pt x="504149" y="334001"/>
                      <a:pt x="512859" y="273029"/>
                    </a:cubicBezTo>
                    <a:cubicBezTo>
                      <a:pt x="513452" y="268880"/>
                      <a:pt x="513872" y="264065"/>
                      <a:pt x="516835" y="261102"/>
                    </a:cubicBezTo>
                    <a:cubicBezTo>
                      <a:pt x="519798" y="258139"/>
                      <a:pt x="524786" y="258452"/>
                      <a:pt x="528762" y="257127"/>
                    </a:cubicBezTo>
                    <a:cubicBezTo>
                      <a:pt x="534791" y="261146"/>
                      <a:pt x="544387" y="269054"/>
                      <a:pt x="552616" y="269054"/>
                    </a:cubicBezTo>
                    <a:cubicBezTo>
                      <a:pt x="560677" y="269054"/>
                      <a:pt x="568519" y="266403"/>
                      <a:pt x="576470" y="265078"/>
                    </a:cubicBezTo>
                    <a:cubicBezTo>
                      <a:pt x="585330" y="259172"/>
                      <a:pt x="589872" y="257271"/>
                      <a:pt x="596348" y="249175"/>
                    </a:cubicBezTo>
                    <a:cubicBezTo>
                      <a:pt x="599333" y="245444"/>
                      <a:pt x="600568" y="240234"/>
                      <a:pt x="604299" y="237249"/>
                    </a:cubicBezTo>
                    <a:cubicBezTo>
                      <a:pt x="607571" y="234631"/>
                      <a:pt x="612250" y="234598"/>
                      <a:pt x="616226" y="233273"/>
                    </a:cubicBezTo>
                    <a:cubicBezTo>
                      <a:pt x="620202" y="229297"/>
                      <a:pt x="623475" y="224465"/>
                      <a:pt x="628153" y="221346"/>
                    </a:cubicBezTo>
                    <a:cubicBezTo>
                      <a:pt x="631640" y="219021"/>
                      <a:pt x="636332" y="219244"/>
                      <a:pt x="640080" y="217370"/>
                    </a:cubicBezTo>
                    <a:cubicBezTo>
                      <a:pt x="644354" y="215233"/>
                      <a:pt x="648031" y="212069"/>
                      <a:pt x="652007" y="209419"/>
                    </a:cubicBezTo>
                    <a:cubicBezTo>
                      <a:pt x="654657" y="205443"/>
                      <a:pt x="657821" y="201766"/>
                      <a:pt x="659958" y="197492"/>
                    </a:cubicBezTo>
                    <a:cubicBezTo>
                      <a:pt x="661832" y="193744"/>
                      <a:pt x="661899" y="189228"/>
                      <a:pt x="663934" y="185565"/>
                    </a:cubicBezTo>
                    <a:cubicBezTo>
                      <a:pt x="668575" y="177211"/>
                      <a:pt x="674536" y="169662"/>
                      <a:pt x="679837" y="161711"/>
                    </a:cubicBezTo>
                    <a:lnTo>
                      <a:pt x="687788" y="149784"/>
                    </a:lnTo>
                    <a:lnTo>
                      <a:pt x="695739" y="137857"/>
                    </a:lnTo>
                    <a:lnTo>
                      <a:pt x="703691" y="125930"/>
                    </a:lnTo>
                    <a:lnTo>
                      <a:pt x="711642" y="102076"/>
                    </a:lnTo>
                    <a:cubicBezTo>
                      <a:pt x="712967" y="98100"/>
                      <a:pt x="712654" y="93112"/>
                      <a:pt x="715617" y="90149"/>
                    </a:cubicBezTo>
                    <a:lnTo>
                      <a:pt x="723569" y="82198"/>
                    </a:lnTo>
                    <a:cubicBezTo>
                      <a:pt x="728568" y="67199"/>
                      <a:pt x="729775" y="60089"/>
                      <a:pt x="743447" y="46417"/>
                    </a:cubicBezTo>
                    <a:cubicBezTo>
                      <a:pt x="747423" y="42441"/>
                      <a:pt x="750696" y="37609"/>
                      <a:pt x="755374" y="34490"/>
                    </a:cubicBezTo>
                    <a:cubicBezTo>
                      <a:pt x="758861" y="32166"/>
                      <a:pt x="768626" y="40454"/>
                      <a:pt x="775252" y="42442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27" name="Forma libre 26"/>
              <p:cNvSpPr/>
              <p:nvPr/>
            </p:nvSpPr>
            <p:spPr>
              <a:xfrm>
                <a:off x="2343342" y="3179637"/>
                <a:ext cx="465474" cy="898497"/>
              </a:xfrm>
              <a:custGeom>
                <a:avLst/>
                <a:gdLst>
                  <a:gd name="connsiteX0" fmla="*/ 453547 w 465474"/>
                  <a:gd name="connsiteY0" fmla="*/ 31805 h 898497"/>
                  <a:gd name="connsiteX1" fmla="*/ 433669 w 465474"/>
                  <a:gd name="connsiteY1" fmla="*/ 39757 h 898497"/>
                  <a:gd name="connsiteX2" fmla="*/ 429693 w 465474"/>
                  <a:gd name="connsiteY2" fmla="*/ 99391 h 898497"/>
                  <a:gd name="connsiteX3" fmla="*/ 421742 w 465474"/>
                  <a:gd name="connsiteY3" fmla="*/ 123245 h 898497"/>
                  <a:gd name="connsiteX4" fmla="*/ 417766 w 465474"/>
                  <a:gd name="connsiteY4" fmla="*/ 135172 h 898497"/>
                  <a:gd name="connsiteX5" fmla="*/ 413791 w 465474"/>
                  <a:gd name="connsiteY5" fmla="*/ 147099 h 898497"/>
                  <a:gd name="connsiteX6" fmla="*/ 405839 w 465474"/>
                  <a:gd name="connsiteY6" fmla="*/ 155050 h 898497"/>
                  <a:gd name="connsiteX7" fmla="*/ 405839 w 465474"/>
                  <a:gd name="connsiteY7" fmla="*/ 238539 h 898497"/>
                  <a:gd name="connsiteX8" fmla="*/ 413791 w 465474"/>
                  <a:gd name="connsiteY8" fmla="*/ 250466 h 898497"/>
                  <a:gd name="connsiteX9" fmla="*/ 425718 w 465474"/>
                  <a:gd name="connsiteY9" fmla="*/ 258417 h 898497"/>
                  <a:gd name="connsiteX10" fmla="*/ 441620 w 465474"/>
                  <a:gd name="connsiteY10" fmla="*/ 278296 h 898497"/>
                  <a:gd name="connsiteX11" fmla="*/ 449571 w 465474"/>
                  <a:gd name="connsiteY11" fmla="*/ 290223 h 898497"/>
                  <a:gd name="connsiteX12" fmla="*/ 437645 w 465474"/>
                  <a:gd name="connsiteY12" fmla="*/ 361784 h 898497"/>
                  <a:gd name="connsiteX13" fmla="*/ 429693 w 465474"/>
                  <a:gd name="connsiteY13" fmla="*/ 385638 h 898497"/>
                  <a:gd name="connsiteX14" fmla="*/ 433669 w 465474"/>
                  <a:gd name="connsiteY14" fmla="*/ 401541 h 898497"/>
                  <a:gd name="connsiteX15" fmla="*/ 445596 w 465474"/>
                  <a:gd name="connsiteY15" fmla="*/ 405517 h 898497"/>
                  <a:gd name="connsiteX16" fmla="*/ 465474 w 465474"/>
                  <a:gd name="connsiteY16" fmla="*/ 429370 h 898497"/>
                  <a:gd name="connsiteX17" fmla="*/ 457523 w 465474"/>
                  <a:gd name="connsiteY17" fmla="*/ 481054 h 898497"/>
                  <a:gd name="connsiteX18" fmla="*/ 453547 w 465474"/>
                  <a:gd name="connsiteY18" fmla="*/ 500932 h 898497"/>
                  <a:gd name="connsiteX19" fmla="*/ 445596 w 465474"/>
                  <a:gd name="connsiteY19" fmla="*/ 524786 h 898497"/>
                  <a:gd name="connsiteX20" fmla="*/ 433669 w 465474"/>
                  <a:gd name="connsiteY20" fmla="*/ 532737 h 898497"/>
                  <a:gd name="connsiteX21" fmla="*/ 425718 w 465474"/>
                  <a:gd name="connsiteY21" fmla="*/ 540689 h 898497"/>
                  <a:gd name="connsiteX22" fmla="*/ 393912 w 465474"/>
                  <a:gd name="connsiteY22" fmla="*/ 548640 h 898497"/>
                  <a:gd name="connsiteX23" fmla="*/ 358131 w 465474"/>
                  <a:gd name="connsiteY23" fmla="*/ 552616 h 898497"/>
                  <a:gd name="connsiteX24" fmla="*/ 334278 w 465474"/>
                  <a:gd name="connsiteY24" fmla="*/ 560567 h 898497"/>
                  <a:gd name="connsiteX25" fmla="*/ 318375 w 465474"/>
                  <a:gd name="connsiteY25" fmla="*/ 576470 h 898497"/>
                  <a:gd name="connsiteX26" fmla="*/ 314399 w 465474"/>
                  <a:gd name="connsiteY26" fmla="*/ 787179 h 898497"/>
                  <a:gd name="connsiteX27" fmla="*/ 306448 w 465474"/>
                  <a:gd name="connsiteY27" fmla="*/ 815009 h 898497"/>
                  <a:gd name="connsiteX28" fmla="*/ 294521 w 465474"/>
                  <a:gd name="connsiteY28" fmla="*/ 826936 h 898497"/>
                  <a:gd name="connsiteX29" fmla="*/ 290545 w 465474"/>
                  <a:gd name="connsiteY29" fmla="*/ 894522 h 898497"/>
                  <a:gd name="connsiteX30" fmla="*/ 278618 w 465474"/>
                  <a:gd name="connsiteY30" fmla="*/ 898497 h 898497"/>
                  <a:gd name="connsiteX31" fmla="*/ 234886 w 465474"/>
                  <a:gd name="connsiteY31" fmla="*/ 886570 h 898497"/>
                  <a:gd name="connsiteX32" fmla="*/ 222959 w 465474"/>
                  <a:gd name="connsiteY32" fmla="*/ 882595 h 898497"/>
                  <a:gd name="connsiteX33" fmla="*/ 175251 w 465474"/>
                  <a:gd name="connsiteY33" fmla="*/ 886570 h 898497"/>
                  <a:gd name="connsiteX34" fmla="*/ 163325 w 465474"/>
                  <a:gd name="connsiteY34" fmla="*/ 890546 h 898497"/>
                  <a:gd name="connsiteX35" fmla="*/ 143446 w 465474"/>
                  <a:gd name="connsiteY35" fmla="*/ 886570 h 898497"/>
                  <a:gd name="connsiteX36" fmla="*/ 135495 w 465474"/>
                  <a:gd name="connsiteY36" fmla="*/ 818984 h 898497"/>
                  <a:gd name="connsiteX37" fmla="*/ 127544 w 465474"/>
                  <a:gd name="connsiteY37" fmla="*/ 795130 h 898497"/>
                  <a:gd name="connsiteX38" fmla="*/ 119592 w 465474"/>
                  <a:gd name="connsiteY38" fmla="*/ 787179 h 898497"/>
                  <a:gd name="connsiteX39" fmla="*/ 115617 w 465474"/>
                  <a:gd name="connsiteY39" fmla="*/ 775252 h 898497"/>
                  <a:gd name="connsiteX40" fmla="*/ 103690 w 465474"/>
                  <a:gd name="connsiteY40" fmla="*/ 755374 h 898497"/>
                  <a:gd name="connsiteX41" fmla="*/ 107665 w 465474"/>
                  <a:gd name="connsiteY41" fmla="*/ 699715 h 898497"/>
                  <a:gd name="connsiteX42" fmla="*/ 115617 w 465474"/>
                  <a:gd name="connsiteY42" fmla="*/ 675861 h 898497"/>
                  <a:gd name="connsiteX43" fmla="*/ 119592 w 465474"/>
                  <a:gd name="connsiteY43" fmla="*/ 540689 h 898497"/>
                  <a:gd name="connsiteX44" fmla="*/ 115617 w 465474"/>
                  <a:gd name="connsiteY44" fmla="*/ 524786 h 898497"/>
                  <a:gd name="connsiteX45" fmla="*/ 95738 w 465474"/>
                  <a:gd name="connsiteY45" fmla="*/ 504908 h 898497"/>
                  <a:gd name="connsiteX46" fmla="*/ 91763 w 465474"/>
                  <a:gd name="connsiteY46" fmla="*/ 492981 h 898497"/>
                  <a:gd name="connsiteX47" fmla="*/ 79836 w 465474"/>
                  <a:gd name="connsiteY47" fmla="*/ 465151 h 898497"/>
                  <a:gd name="connsiteX48" fmla="*/ 67909 w 465474"/>
                  <a:gd name="connsiteY48" fmla="*/ 461176 h 898497"/>
                  <a:gd name="connsiteX49" fmla="*/ 44055 w 465474"/>
                  <a:gd name="connsiteY49" fmla="*/ 445273 h 898497"/>
                  <a:gd name="connsiteX50" fmla="*/ 32128 w 465474"/>
                  <a:gd name="connsiteY50" fmla="*/ 437322 h 898497"/>
                  <a:gd name="connsiteX51" fmla="*/ 48031 w 465474"/>
                  <a:gd name="connsiteY51" fmla="*/ 413468 h 898497"/>
                  <a:gd name="connsiteX52" fmla="*/ 71885 w 465474"/>
                  <a:gd name="connsiteY52" fmla="*/ 405517 h 898497"/>
                  <a:gd name="connsiteX53" fmla="*/ 87787 w 465474"/>
                  <a:gd name="connsiteY53" fmla="*/ 353833 h 898497"/>
                  <a:gd name="connsiteX54" fmla="*/ 63933 w 465474"/>
                  <a:gd name="connsiteY54" fmla="*/ 337930 h 898497"/>
                  <a:gd name="connsiteX55" fmla="*/ 59958 w 465474"/>
                  <a:gd name="connsiteY55" fmla="*/ 326004 h 898497"/>
                  <a:gd name="connsiteX56" fmla="*/ 44055 w 465474"/>
                  <a:gd name="connsiteY56" fmla="*/ 306125 h 898497"/>
                  <a:gd name="connsiteX57" fmla="*/ 36104 w 465474"/>
                  <a:gd name="connsiteY57" fmla="*/ 282271 h 898497"/>
                  <a:gd name="connsiteX58" fmla="*/ 40079 w 465474"/>
                  <a:gd name="connsiteY58" fmla="*/ 254442 h 898497"/>
                  <a:gd name="connsiteX59" fmla="*/ 44055 w 465474"/>
                  <a:gd name="connsiteY59" fmla="*/ 222637 h 898497"/>
                  <a:gd name="connsiteX60" fmla="*/ 67909 w 465474"/>
                  <a:gd name="connsiteY60" fmla="*/ 214685 h 898497"/>
                  <a:gd name="connsiteX61" fmla="*/ 75860 w 465474"/>
                  <a:gd name="connsiteY61" fmla="*/ 174929 h 898497"/>
                  <a:gd name="connsiteX62" fmla="*/ 71885 w 465474"/>
                  <a:gd name="connsiteY62" fmla="*/ 163002 h 898497"/>
                  <a:gd name="connsiteX63" fmla="*/ 48031 w 465474"/>
                  <a:gd name="connsiteY63" fmla="*/ 159026 h 898497"/>
                  <a:gd name="connsiteX64" fmla="*/ 32128 w 465474"/>
                  <a:gd name="connsiteY64" fmla="*/ 131197 h 898497"/>
                  <a:gd name="connsiteX65" fmla="*/ 16225 w 465474"/>
                  <a:gd name="connsiteY65" fmla="*/ 135172 h 898497"/>
                  <a:gd name="connsiteX66" fmla="*/ 323 w 465474"/>
                  <a:gd name="connsiteY66" fmla="*/ 131197 h 898497"/>
                  <a:gd name="connsiteX67" fmla="*/ 8274 w 465474"/>
                  <a:gd name="connsiteY67" fmla="*/ 123245 h 898497"/>
                  <a:gd name="connsiteX68" fmla="*/ 12250 w 465474"/>
                  <a:gd name="connsiteY68" fmla="*/ 103367 h 898497"/>
                  <a:gd name="connsiteX69" fmla="*/ 16225 w 465474"/>
                  <a:gd name="connsiteY69" fmla="*/ 91440 h 898497"/>
                  <a:gd name="connsiteX70" fmla="*/ 32128 w 465474"/>
                  <a:gd name="connsiteY70" fmla="*/ 63610 h 898497"/>
                  <a:gd name="connsiteX71" fmla="*/ 44055 w 465474"/>
                  <a:gd name="connsiteY71" fmla="*/ 59635 h 898497"/>
                  <a:gd name="connsiteX72" fmla="*/ 67909 w 465474"/>
                  <a:gd name="connsiteY72" fmla="*/ 43732 h 898497"/>
                  <a:gd name="connsiteX73" fmla="*/ 115617 w 465474"/>
                  <a:gd name="connsiteY73" fmla="*/ 31805 h 898497"/>
                  <a:gd name="connsiteX74" fmla="*/ 127544 w 465474"/>
                  <a:gd name="connsiteY74" fmla="*/ 27830 h 898497"/>
                  <a:gd name="connsiteX75" fmla="*/ 143446 w 465474"/>
                  <a:gd name="connsiteY75" fmla="*/ 23854 h 898497"/>
                  <a:gd name="connsiteX76" fmla="*/ 167300 w 465474"/>
                  <a:gd name="connsiteY76" fmla="*/ 7951 h 898497"/>
                  <a:gd name="connsiteX77" fmla="*/ 191154 w 465474"/>
                  <a:gd name="connsiteY77" fmla="*/ 0 h 898497"/>
                  <a:gd name="connsiteX78" fmla="*/ 258740 w 465474"/>
                  <a:gd name="connsiteY78" fmla="*/ 7951 h 898497"/>
                  <a:gd name="connsiteX79" fmla="*/ 274643 w 465474"/>
                  <a:gd name="connsiteY79" fmla="*/ 15903 h 898497"/>
                  <a:gd name="connsiteX80" fmla="*/ 286570 w 465474"/>
                  <a:gd name="connsiteY80" fmla="*/ 27830 h 898497"/>
                  <a:gd name="connsiteX81" fmla="*/ 310424 w 465474"/>
                  <a:gd name="connsiteY81" fmla="*/ 35781 h 898497"/>
                  <a:gd name="connsiteX82" fmla="*/ 326326 w 465474"/>
                  <a:gd name="connsiteY82" fmla="*/ 43732 h 898497"/>
                  <a:gd name="connsiteX83" fmla="*/ 350180 w 465474"/>
                  <a:gd name="connsiteY83" fmla="*/ 51684 h 898497"/>
                  <a:gd name="connsiteX84" fmla="*/ 370058 w 465474"/>
                  <a:gd name="connsiteY84" fmla="*/ 47708 h 898497"/>
                  <a:gd name="connsiteX85" fmla="*/ 393912 w 465474"/>
                  <a:gd name="connsiteY85" fmla="*/ 43732 h 898497"/>
                  <a:gd name="connsiteX86" fmla="*/ 417766 w 465474"/>
                  <a:gd name="connsiteY86" fmla="*/ 35781 h 898497"/>
                  <a:gd name="connsiteX87" fmla="*/ 429693 w 465474"/>
                  <a:gd name="connsiteY87" fmla="*/ 31805 h 898497"/>
                  <a:gd name="connsiteX88" fmla="*/ 453547 w 465474"/>
                  <a:gd name="connsiteY88" fmla="*/ 31805 h 89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465474" h="898497">
                    <a:moveTo>
                      <a:pt x="453547" y="31805"/>
                    </a:moveTo>
                    <a:cubicBezTo>
                      <a:pt x="446921" y="34456"/>
                      <a:pt x="436044" y="33027"/>
                      <a:pt x="433669" y="39757"/>
                    </a:cubicBezTo>
                    <a:cubicBezTo>
                      <a:pt x="427038" y="58543"/>
                      <a:pt x="432510" y="79669"/>
                      <a:pt x="429693" y="99391"/>
                    </a:cubicBezTo>
                    <a:cubicBezTo>
                      <a:pt x="428508" y="107688"/>
                      <a:pt x="424392" y="115294"/>
                      <a:pt x="421742" y="123245"/>
                    </a:cubicBezTo>
                    <a:lnTo>
                      <a:pt x="417766" y="135172"/>
                    </a:lnTo>
                    <a:cubicBezTo>
                      <a:pt x="416441" y="139148"/>
                      <a:pt x="416754" y="144136"/>
                      <a:pt x="413791" y="147099"/>
                    </a:cubicBezTo>
                    <a:lnTo>
                      <a:pt x="405839" y="155050"/>
                    </a:lnTo>
                    <a:cubicBezTo>
                      <a:pt x="403970" y="181214"/>
                      <a:pt x="397836" y="211864"/>
                      <a:pt x="405839" y="238539"/>
                    </a:cubicBezTo>
                    <a:cubicBezTo>
                      <a:pt x="407212" y="243116"/>
                      <a:pt x="410412" y="247087"/>
                      <a:pt x="413791" y="250466"/>
                    </a:cubicBezTo>
                    <a:cubicBezTo>
                      <a:pt x="417170" y="253845"/>
                      <a:pt x="421742" y="255767"/>
                      <a:pt x="425718" y="258417"/>
                    </a:cubicBezTo>
                    <a:cubicBezTo>
                      <a:pt x="450190" y="295126"/>
                      <a:pt x="418961" y="249970"/>
                      <a:pt x="441620" y="278296"/>
                    </a:cubicBezTo>
                    <a:cubicBezTo>
                      <a:pt x="444605" y="282027"/>
                      <a:pt x="446921" y="286247"/>
                      <a:pt x="449571" y="290223"/>
                    </a:cubicBezTo>
                    <a:cubicBezTo>
                      <a:pt x="447097" y="310022"/>
                      <a:pt x="443673" y="343701"/>
                      <a:pt x="437645" y="361784"/>
                    </a:cubicBezTo>
                    <a:lnTo>
                      <a:pt x="429693" y="385638"/>
                    </a:lnTo>
                    <a:cubicBezTo>
                      <a:pt x="431018" y="390939"/>
                      <a:pt x="430256" y="397274"/>
                      <a:pt x="433669" y="401541"/>
                    </a:cubicBezTo>
                    <a:cubicBezTo>
                      <a:pt x="436287" y="404813"/>
                      <a:pt x="442109" y="403192"/>
                      <a:pt x="445596" y="405517"/>
                    </a:cubicBezTo>
                    <a:cubicBezTo>
                      <a:pt x="454779" y="411639"/>
                      <a:pt x="459607" y="420570"/>
                      <a:pt x="465474" y="429370"/>
                    </a:cubicBezTo>
                    <a:cubicBezTo>
                      <a:pt x="462500" y="450189"/>
                      <a:pt x="461196" y="460852"/>
                      <a:pt x="457523" y="481054"/>
                    </a:cubicBezTo>
                    <a:cubicBezTo>
                      <a:pt x="456314" y="487702"/>
                      <a:pt x="455325" y="494413"/>
                      <a:pt x="453547" y="500932"/>
                    </a:cubicBezTo>
                    <a:cubicBezTo>
                      <a:pt x="451342" y="509018"/>
                      <a:pt x="452570" y="520137"/>
                      <a:pt x="445596" y="524786"/>
                    </a:cubicBezTo>
                    <a:cubicBezTo>
                      <a:pt x="441620" y="527436"/>
                      <a:pt x="437400" y="529752"/>
                      <a:pt x="433669" y="532737"/>
                    </a:cubicBezTo>
                    <a:cubicBezTo>
                      <a:pt x="430742" y="535079"/>
                      <a:pt x="428932" y="538760"/>
                      <a:pt x="425718" y="540689"/>
                    </a:cubicBezTo>
                    <a:cubicBezTo>
                      <a:pt x="419939" y="544156"/>
                      <a:pt x="397648" y="548106"/>
                      <a:pt x="393912" y="548640"/>
                    </a:cubicBezTo>
                    <a:cubicBezTo>
                      <a:pt x="382032" y="550337"/>
                      <a:pt x="370058" y="551291"/>
                      <a:pt x="358131" y="552616"/>
                    </a:cubicBezTo>
                    <a:cubicBezTo>
                      <a:pt x="350180" y="555266"/>
                      <a:pt x="340204" y="554641"/>
                      <a:pt x="334278" y="560567"/>
                    </a:cubicBezTo>
                    <a:lnTo>
                      <a:pt x="318375" y="576470"/>
                    </a:lnTo>
                    <a:cubicBezTo>
                      <a:pt x="317050" y="646706"/>
                      <a:pt x="316862" y="716973"/>
                      <a:pt x="314399" y="787179"/>
                    </a:cubicBezTo>
                    <a:cubicBezTo>
                      <a:pt x="314350" y="788581"/>
                      <a:pt x="308362" y="812139"/>
                      <a:pt x="306448" y="815009"/>
                    </a:cubicBezTo>
                    <a:cubicBezTo>
                      <a:pt x="303329" y="819687"/>
                      <a:pt x="298497" y="822960"/>
                      <a:pt x="294521" y="826936"/>
                    </a:cubicBezTo>
                    <a:cubicBezTo>
                      <a:pt x="293196" y="849465"/>
                      <a:pt x="295441" y="872492"/>
                      <a:pt x="290545" y="894522"/>
                    </a:cubicBezTo>
                    <a:cubicBezTo>
                      <a:pt x="289636" y="898613"/>
                      <a:pt x="282809" y="898497"/>
                      <a:pt x="278618" y="898497"/>
                    </a:cubicBezTo>
                    <a:cubicBezTo>
                      <a:pt x="267375" y="898497"/>
                      <a:pt x="244246" y="889690"/>
                      <a:pt x="234886" y="886570"/>
                    </a:cubicBezTo>
                    <a:lnTo>
                      <a:pt x="222959" y="882595"/>
                    </a:lnTo>
                    <a:cubicBezTo>
                      <a:pt x="207056" y="883920"/>
                      <a:pt x="191069" y="884461"/>
                      <a:pt x="175251" y="886570"/>
                    </a:cubicBezTo>
                    <a:cubicBezTo>
                      <a:pt x="171097" y="887124"/>
                      <a:pt x="167515" y="890546"/>
                      <a:pt x="163325" y="890546"/>
                    </a:cubicBezTo>
                    <a:cubicBezTo>
                      <a:pt x="156567" y="890546"/>
                      <a:pt x="150072" y="887895"/>
                      <a:pt x="143446" y="886570"/>
                    </a:cubicBezTo>
                    <a:cubicBezTo>
                      <a:pt x="131664" y="851220"/>
                      <a:pt x="148318" y="904471"/>
                      <a:pt x="135495" y="818984"/>
                    </a:cubicBezTo>
                    <a:cubicBezTo>
                      <a:pt x="134252" y="810695"/>
                      <a:pt x="133471" y="801056"/>
                      <a:pt x="127544" y="795130"/>
                    </a:cubicBezTo>
                    <a:lnTo>
                      <a:pt x="119592" y="787179"/>
                    </a:lnTo>
                    <a:cubicBezTo>
                      <a:pt x="118267" y="783203"/>
                      <a:pt x="117773" y="778845"/>
                      <a:pt x="115617" y="775252"/>
                    </a:cubicBezTo>
                    <a:cubicBezTo>
                      <a:pt x="99245" y="747966"/>
                      <a:pt x="114950" y="789161"/>
                      <a:pt x="103690" y="755374"/>
                    </a:cubicBezTo>
                    <a:cubicBezTo>
                      <a:pt x="105015" y="736821"/>
                      <a:pt x="104906" y="718109"/>
                      <a:pt x="107665" y="699715"/>
                    </a:cubicBezTo>
                    <a:cubicBezTo>
                      <a:pt x="108908" y="691426"/>
                      <a:pt x="115617" y="675861"/>
                      <a:pt x="115617" y="675861"/>
                    </a:cubicBezTo>
                    <a:cubicBezTo>
                      <a:pt x="116942" y="630804"/>
                      <a:pt x="119592" y="585766"/>
                      <a:pt x="119592" y="540689"/>
                    </a:cubicBezTo>
                    <a:cubicBezTo>
                      <a:pt x="119592" y="535225"/>
                      <a:pt x="118648" y="529332"/>
                      <a:pt x="115617" y="524786"/>
                    </a:cubicBezTo>
                    <a:cubicBezTo>
                      <a:pt x="110419" y="516989"/>
                      <a:pt x="95738" y="504908"/>
                      <a:pt x="95738" y="504908"/>
                    </a:cubicBezTo>
                    <a:cubicBezTo>
                      <a:pt x="94413" y="500932"/>
                      <a:pt x="92779" y="497047"/>
                      <a:pt x="91763" y="492981"/>
                    </a:cubicBezTo>
                    <a:cubicBezTo>
                      <a:pt x="88367" y="479398"/>
                      <a:pt x="91835" y="472351"/>
                      <a:pt x="79836" y="465151"/>
                    </a:cubicBezTo>
                    <a:cubicBezTo>
                      <a:pt x="76243" y="462995"/>
                      <a:pt x="71885" y="462501"/>
                      <a:pt x="67909" y="461176"/>
                    </a:cubicBezTo>
                    <a:lnTo>
                      <a:pt x="44055" y="445273"/>
                    </a:lnTo>
                    <a:lnTo>
                      <a:pt x="32128" y="437322"/>
                    </a:lnTo>
                    <a:cubicBezTo>
                      <a:pt x="37429" y="429371"/>
                      <a:pt x="38965" y="416490"/>
                      <a:pt x="48031" y="413468"/>
                    </a:cubicBezTo>
                    <a:lnTo>
                      <a:pt x="71885" y="405517"/>
                    </a:lnTo>
                    <a:cubicBezTo>
                      <a:pt x="88882" y="388519"/>
                      <a:pt x="104823" y="383038"/>
                      <a:pt x="87787" y="353833"/>
                    </a:cubicBezTo>
                    <a:cubicBezTo>
                      <a:pt x="82972" y="345578"/>
                      <a:pt x="63933" y="337930"/>
                      <a:pt x="63933" y="337930"/>
                    </a:cubicBezTo>
                    <a:cubicBezTo>
                      <a:pt x="62608" y="333955"/>
                      <a:pt x="62114" y="329597"/>
                      <a:pt x="59958" y="326004"/>
                    </a:cubicBezTo>
                    <a:cubicBezTo>
                      <a:pt x="45797" y="302403"/>
                      <a:pt x="57693" y="336811"/>
                      <a:pt x="44055" y="306125"/>
                    </a:cubicBezTo>
                    <a:cubicBezTo>
                      <a:pt x="40651" y="298466"/>
                      <a:pt x="36104" y="282271"/>
                      <a:pt x="36104" y="282271"/>
                    </a:cubicBezTo>
                    <a:cubicBezTo>
                      <a:pt x="37429" y="272995"/>
                      <a:pt x="38841" y="263730"/>
                      <a:pt x="40079" y="254442"/>
                    </a:cubicBezTo>
                    <a:cubicBezTo>
                      <a:pt x="41491" y="243852"/>
                      <a:pt x="37928" y="231390"/>
                      <a:pt x="44055" y="222637"/>
                    </a:cubicBezTo>
                    <a:cubicBezTo>
                      <a:pt x="48861" y="215771"/>
                      <a:pt x="67909" y="214685"/>
                      <a:pt x="67909" y="214685"/>
                    </a:cubicBezTo>
                    <a:cubicBezTo>
                      <a:pt x="70537" y="204173"/>
                      <a:pt x="75860" y="184683"/>
                      <a:pt x="75860" y="174929"/>
                    </a:cubicBezTo>
                    <a:cubicBezTo>
                      <a:pt x="75860" y="170738"/>
                      <a:pt x="75523" y="165081"/>
                      <a:pt x="71885" y="163002"/>
                    </a:cubicBezTo>
                    <a:cubicBezTo>
                      <a:pt x="64886" y="159002"/>
                      <a:pt x="55982" y="160351"/>
                      <a:pt x="48031" y="159026"/>
                    </a:cubicBezTo>
                    <a:cubicBezTo>
                      <a:pt x="47701" y="158367"/>
                      <a:pt x="35498" y="132320"/>
                      <a:pt x="32128" y="131197"/>
                    </a:cubicBezTo>
                    <a:cubicBezTo>
                      <a:pt x="26944" y="129469"/>
                      <a:pt x="21526" y="133847"/>
                      <a:pt x="16225" y="135172"/>
                    </a:cubicBezTo>
                    <a:cubicBezTo>
                      <a:pt x="10924" y="133847"/>
                      <a:pt x="3354" y="135743"/>
                      <a:pt x="323" y="131197"/>
                    </a:cubicBezTo>
                    <a:cubicBezTo>
                      <a:pt x="-1756" y="128078"/>
                      <a:pt x="6797" y="126690"/>
                      <a:pt x="8274" y="123245"/>
                    </a:cubicBezTo>
                    <a:cubicBezTo>
                      <a:pt x="10936" y="117034"/>
                      <a:pt x="10611" y="109923"/>
                      <a:pt x="12250" y="103367"/>
                    </a:cubicBezTo>
                    <a:cubicBezTo>
                      <a:pt x="13266" y="99301"/>
                      <a:pt x="15074" y="95469"/>
                      <a:pt x="16225" y="91440"/>
                    </a:cubicBezTo>
                    <a:cubicBezTo>
                      <a:pt x="20701" y="75774"/>
                      <a:pt x="17226" y="73544"/>
                      <a:pt x="32128" y="63610"/>
                    </a:cubicBezTo>
                    <a:cubicBezTo>
                      <a:pt x="35615" y="61286"/>
                      <a:pt x="40079" y="60960"/>
                      <a:pt x="44055" y="59635"/>
                    </a:cubicBezTo>
                    <a:cubicBezTo>
                      <a:pt x="52006" y="54334"/>
                      <a:pt x="58843" y="46754"/>
                      <a:pt x="67909" y="43732"/>
                    </a:cubicBezTo>
                    <a:cubicBezTo>
                      <a:pt x="116103" y="27668"/>
                      <a:pt x="67441" y="42510"/>
                      <a:pt x="115617" y="31805"/>
                    </a:cubicBezTo>
                    <a:cubicBezTo>
                      <a:pt x="119708" y="30896"/>
                      <a:pt x="123515" y="28981"/>
                      <a:pt x="127544" y="27830"/>
                    </a:cubicBezTo>
                    <a:cubicBezTo>
                      <a:pt x="132798" y="26329"/>
                      <a:pt x="138145" y="25179"/>
                      <a:pt x="143446" y="23854"/>
                    </a:cubicBezTo>
                    <a:cubicBezTo>
                      <a:pt x="151397" y="18553"/>
                      <a:pt x="158234" y="10973"/>
                      <a:pt x="167300" y="7951"/>
                    </a:cubicBezTo>
                    <a:lnTo>
                      <a:pt x="191154" y="0"/>
                    </a:lnTo>
                    <a:cubicBezTo>
                      <a:pt x="215970" y="1773"/>
                      <a:pt x="237058" y="-1341"/>
                      <a:pt x="258740" y="7951"/>
                    </a:cubicBezTo>
                    <a:cubicBezTo>
                      <a:pt x="264188" y="10286"/>
                      <a:pt x="269820" y="12458"/>
                      <a:pt x="274643" y="15903"/>
                    </a:cubicBezTo>
                    <a:cubicBezTo>
                      <a:pt x="279218" y="19171"/>
                      <a:pt x="281655" y="25100"/>
                      <a:pt x="286570" y="27830"/>
                    </a:cubicBezTo>
                    <a:cubicBezTo>
                      <a:pt x="293897" y="31900"/>
                      <a:pt x="302927" y="32033"/>
                      <a:pt x="310424" y="35781"/>
                    </a:cubicBezTo>
                    <a:cubicBezTo>
                      <a:pt x="315725" y="38431"/>
                      <a:pt x="320824" y="41531"/>
                      <a:pt x="326326" y="43732"/>
                    </a:cubicBezTo>
                    <a:cubicBezTo>
                      <a:pt x="334108" y="46845"/>
                      <a:pt x="350180" y="51684"/>
                      <a:pt x="350180" y="51684"/>
                    </a:cubicBezTo>
                    <a:lnTo>
                      <a:pt x="370058" y="47708"/>
                    </a:lnTo>
                    <a:cubicBezTo>
                      <a:pt x="377989" y="46266"/>
                      <a:pt x="386092" y="45687"/>
                      <a:pt x="393912" y="43732"/>
                    </a:cubicBezTo>
                    <a:cubicBezTo>
                      <a:pt x="402043" y="41699"/>
                      <a:pt x="409815" y="38431"/>
                      <a:pt x="417766" y="35781"/>
                    </a:cubicBezTo>
                    <a:lnTo>
                      <a:pt x="429693" y="31805"/>
                    </a:lnTo>
                    <a:lnTo>
                      <a:pt x="453547" y="31805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  <p:sp>
            <p:nvSpPr>
              <p:cNvPr id="28" name="Forma libre 27"/>
              <p:cNvSpPr/>
              <p:nvPr/>
            </p:nvSpPr>
            <p:spPr>
              <a:xfrm>
                <a:off x="2531441" y="3427842"/>
                <a:ext cx="740616" cy="890546"/>
              </a:xfrm>
              <a:custGeom>
                <a:avLst/>
                <a:gdLst>
                  <a:gd name="connsiteX0" fmla="*/ 739471 w 740616"/>
                  <a:gd name="connsiteY0" fmla="*/ 63610 h 890546"/>
                  <a:gd name="connsiteX1" fmla="*/ 723569 w 740616"/>
                  <a:gd name="connsiteY1" fmla="*/ 83488 h 890546"/>
                  <a:gd name="connsiteX2" fmla="*/ 723569 w 740616"/>
                  <a:gd name="connsiteY2" fmla="*/ 174928 h 890546"/>
                  <a:gd name="connsiteX3" fmla="*/ 719593 w 740616"/>
                  <a:gd name="connsiteY3" fmla="*/ 194807 h 890546"/>
                  <a:gd name="connsiteX4" fmla="*/ 695739 w 740616"/>
                  <a:gd name="connsiteY4" fmla="*/ 206734 h 890546"/>
                  <a:gd name="connsiteX5" fmla="*/ 683812 w 740616"/>
                  <a:gd name="connsiteY5" fmla="*/ 214685 h 890546"/>
                  <a:gd name="connsiteX6" fmla="*/ 675861 w 740616"/>
                  <a:gd name="connsiteY6" fmla="*/ 226612 h 890546"/>
                  <a:gd name="connsiteX7" fmla="*/ 663934 w 740616"/>
                  <a:gd name="connsiteY7" fmla="*/ 230588 h 890546"/>
                  <a:gd name="connsiteX8" fmla="*/ 652007 w 740616"/>
                  <a:gd name="connsiteY8" fmla="*/ 242515 h 890546"/>
                  <a:gd name="connsiteX9" fmla="*/ 648031 w 740616"/>
                  <a:gd name="connsiteY9" fmla="*/ 254442 h 890546"/>
                  <a:gd name="connsiteX10" fmla="*/ 636104 w 740616"/>
                  <a:gd name="connsiteY10" fmla="*/ 278295 h 890546"/>
                  <a:gd name="connsiteX11" fmla="*/ 640080 w 740616"/>
                  <a:gd name="connsiteY11" fmla="*/ 306125 h 890546"/>
                  <a:gd name="connsiteX12" fmla="*/ 659958 w 740616"/>
                  <a:gd name="connsiteY12" fmla="*/ 341906 h 890546"/>
                  <a:gd name="connsiteX13" fmla="*/ 667910 w 740616"/>
                  <a:gd name="connsiteY13" fmla="*/ 349857 h 890546"/>
                  <a:gd name="connsiteX14" fmla="*/ 671885 w 740616"/>
                  <a:gd name="connsiteY14" fmla="*/ 365760 h 890546"/>
                  <a:gd name="connsiteX15" fmla="*/ 679837 w 740616"/>
                  <a:gd name="connsiteY15" fmla="*/ 373711 h 890546"/>
                  <a:gd name="connsiteX16" fmla="*/ 683812 w 740616"/>
                  <a:gd name="connsiteY16" fmla="*/ 385638 h 890546"/>
                  <a:gd name="connsiteX17" fmla="*/ 679837 w 740616"/>
                  <a:gd name="connsiteY17" fmla="*/ 397565 h 890546"/>
                  <a:gd name="connsiteX18" fmla="*/ 671885 w 740616"/>
                  <a:gd name="connsiteY18" fmla="*/ 405516 h 890546"/>
                  <a:gd name="connsiteX19" fmla="*/ 659958 w 740616"/>
                  <a:gd name="connsiteY19" fmla="*/ 429370 h 890546"/>
                  <a:gd name="connsiteX20" fmla="*/ 655983 w 740616"/>
                  <a:gd name="connsiteY20" fmla="*/ 441297 h 890546"/>
                  <a:gd name="connsiteX21" fmla="*/ 620202 w 740616"/>
                  <a:gd name="connsiteY21" fmla="*/ 461175 h 890546"/>
                  <a:gd name="connsiteX22" fmla="*/ 616226 w 740616"/>
                  <a:gd name="connsiteY22" fmla="*/ 473102 h 890546"/>
                  <a:gd name="connsiteX23" fmla="*/ 628153 w 740616"/>
                  <a:gd name="connsiteY23" fmla="*/ 504908 h 890546"/>
                  <a:gd name="connsiteX24" fmla="*/ 648031 w 740616"/>
                  <a:gd name="connsiteY24" fmla="*/ 508883 h 890546"/>
                  <a:gd name="connsiteX25" fmla="*/ 648031 w 740616"/>
                  <a:gd name="connsiteY25" fmla="*/ 564542 h 890546"/>
                  <a:gd name="connsiteX26" fmla="*/ 655983 w 740616"/>
                  <a:gd name="connsiteY26" fmla="*/ 588396 h 890546"/>
                  <a:gd name="connsiteX27" fmla="*/ 640080 w 740616"/>
                  <a:gd name="connsiteY27" fmla="*/ 620202 h 890546"/>
                  <a:gd name="connsiteX28" fmla="*/ 628153 w 740616"/>
                  <a:gd name="connsiteY28" fmla="*/ 628153 h 890546"/>
                  <a:gd name="connsiteX29" fmla="*/ 604299 w 740616"/>
                  <a:gd name="connsiteY29" fmla="*/ 636104 h 890546"/>
                  <a:gd name="connsiteX30" fmla="*/ 588397 w 740616"/>
                  <a:gd name="connsiteY30" fmla="*/ 751398 h 890546"/>
                  <a:gd name="connsiteX31" fmla="*/ 564543 w 740616"/>
                  <a:gd name="connsiteY31" fmla="*/ 759349 h 890546"/>
                  <a:gd name="connsiteX32" fmla="*/ 544664 w 740616"/>
                  <a:gd name="connsiteY32" fmla="*/ 791155 h 890546"/>
                  <a:gd name="connsiteX33" fmla="*/ 520811 w 740616"/>
                  <a:gd name="connsiteY33" fmla="*/ 795130 h 890546"/>
                  <a:gd name="connsiteX34" fmla="*/ 496957 w 740616"/>
                  <a:gd name="connsiteY34" fmla="*/ 803082 h 890546"/>
                  <a:gd name="connsiteX35" fmla="*/ 473103 w 740616"/>
                  <a:gd name="connsiteY35" fmla="*/ 815008 h 890546"/>
                  <a:gd name="connsiteX36" fmla="*/ 465151 w 740616"/>
                  <a:gd name="connsiteY36" fmla="*/ 822960 h 890546"/>
                  <a:gd name="connsiteX37" fmla="*/ 401541 w 740616"/>
                  <a:gd name="connsiteY37" fmla="*/ 815008 h 890546"/>
                  <a:gd name="connsiteX38" fmla="*/ 373711 w 740616"/>
                  <a:gd name="connsiteY38" fmla="*/ 807057 h 890546"/>
                  <a:gd name="connsiteX39" fmla="*/ 361784 w 740616"/>
                  <a:gd name="connsiteY39" fmla="*/ 815008 h 890546"/>
                  <a:gd name="connsiteX40" fmla="*/ 349857 w 740616"/>
                  <a:gd name="connsiteY40" fmla="*/ 846814 h 890546"/>
                  <a:gd name="connsiteX41" fmla="*/ 326004 w 740616"/>
                  <a:gd name="connsiteY41" fmla="*/ 858741 h 890546"/>
                  <a:gd name="connsiteX42" fmla="*/ 306125 w 740616"/>
                  <a:gd name="connsiteY42" fmla="*/ 862716 h 890546"/>
                  <a:gd name="connsiteX43" fmla="*/ 270344 w 740616"/>
                  <a:gd name="connsiteY43" fmla="*/ 878619 h 890546"/>
                  <a:gd name="connsiteX44" fmla="*/ 258417 w 740616"/>
                  <a:gd name="connsiteY44" fmla="*/ 882595 h 890546"/>
                  <a:gd name="connsiteX45" fmla="*/ 222637 w 740616"/>
                  <a:gd name="connsiteY45" fmla="*/ 890546 h 890546"/>
                  <a:gd name="connsiteX46" fmla="*/ 174929 w 740616"/>
                  <a:gd name="connsiteY46" fmla="*/ 886570 h 890546"/>
                  <a:gd name="connsiteX47" fmla="*/ 166977 w 740616"/>
                  <a:gd name="connsiteY47" fmla="*/ 878619 h 890546"/>
                  <a:gd name="connsiteX48" fmla="*/ 155051 w 740616"/>
                  <a:gd name="connsiteY48" fmla="*/ 870668 h 890546"/>
                  <a:gd name="connsiteX49" fmla="*/ 147099 w 740616"/>
                  <a:gd name="connsiteY49" fmla="*/ 862716 h 890546"/>
                  <a:gd name="connsiteX50" fmla="*/ 123245 w 740616"/>
                  <a:gd name="connsiteY50" fmla="*/ 846814 h 890546"/>
                  <a:gd name="connsiteX51" fmla="*/ 103367 w 740616"/>
                  <a:gd name="connsiteY51" fmla="*/ 830911 h 890546"/>
                  <a:gd name="connsiteX52" fmla="*/ 95416 w 740616"/>
                  <a:gd name="connsiteY52" fmla="*/ 818984 h 890546"/>
                  <a:gd name="connsiteX53" fmla="*/ 75537 w 740616"/>
                  <a:gd name="connsiteY53" fmla="*/ 803082 h 890546"/>
                  <a:gd name="connsiteX54" fmla="*/ 67586 w 740616"/>
                  <a:gd name="connsiteY54" fmla="*/ 779228 h 890546"/>
                  <a:gd name="connsiteX55" fmla="*/ 51684 w 740616"/>
                  <a:gd name="connsiteY55" fmla="*/ 759349 h 890546"/>
                  <a:gd name="connsiteX56" fmla="*/ 31805 w 740616"/>
                  <a:gd name="connsiteY56" fmla="*/ 743447 h 890546"/>
                  <a:gd name="connsiteX57" fmla="*/ 23854 w 740616"/>
                  <a:gd name="connsiteY57" fmla="*/ 735495 h 890546"/>
                  <a:gd name="connsiteX58" fmla="*/ 0 w 740616"/>
                  <a:gd name="connsiteY58" fmla="*/ 719593 h 890546"/>
                  <a:gd name="connsiteX59" fmla="*/ 35781 w 740616"/>
                  <a:gd name="connsiteY59" fmla="*/ 703690 h 890546"/>
                  <a:gd name="connsiteX60" fmla="*/ 47708 w 740616"/>
                  <a:gd name="connsiteY60" fmla="*/ 699715 h 890546"/>
                  <a:gd name="connsiteX61" fmla="*/ 71562 w 740616"/>
                  <a:gd name="connsiteY61" fmla="*/ 683812 h 890546"/>
                  <a:gd name="connsiteX62" fmla="*/ 87464 w 740616"/>
                  <a:gd name="connsiteY62" fmla="*/ 655982 h 890546"/>
                  <a:gd name="connsiteX63" fmla="*/ 107343 w 740616"/>
                  <a:gd name="connsiteY63" fmla="*/ 640080 h 890546"/>
                  <a:gd name="connsiteX64" fmla="*/ 115294 w 740616"/>
                  <a:gd name="connsiteY64" fmla="*/ 632128 h 890546"/>
                  <a:gd name="connsiteX65" fmla="*/ 123245 w 740616"/>
                  <a:gd name="connsiteY65" fmla="*/ 524786 h 890546"/>
                  <a:gd name="connsiteX66" fmla="*/ 127221 w 740616"/>
                  <a:gd name="connsiteY66" fmla="*/ 512859 h 890546"/>
                  <a:gd name="connsiteX67" fmla="*/ 135172 w 740616"/>
                  <a:gd name="connsiteY67" fmla="*/ 469127 h 890546"/>
                  <a:gd name="connsiteX68" fmla="*/ 139148 w 740616"/>
                  <a:gd name="connsiteY68" fmla="*/ 457200 h 890546"/>
                  <a:gd name="connsiteX69" fmla="*/ 143124 w 740616"/>
                  <a:gd name="connsiteY69" fmla="*/ 437322 h 890546"/>
                  <a:gd name="connsiteX70" fmla="*/ 139148 w 740616"/>
                  <a:gd name="connsiteY70" fmla="*/ 397565 h 890546"/>
                  <a:gd name="connsiteX71" fmla="*/ 143124 w 740616"/>
                  <a:gd name="connsiteY71" fmla="*/ 310101 h 890546"/>
                  <a:gd name="connsiteX72" fmla="*/ 151075 w 740616"/>
                  <a:gd name="connsiteY72" fmla="*/ 302149 h 890546"/>
                  <a:gd name="connsiteX73" fmla="*/ 174929 w 740616"/>
                  <a:gd name="connsiteY73" fmla="*/ 290222 h 890546"/>
                  <a:gd name="connsiteX74" fmla="*/ 242515 w 740616"/>
                  <a:gd name="connsiteY74" fmla="*/ 286247 h 890546"/>
                  <a:gd name="connsiteX75" fmla="*/ 250466 w 740616"/>
                  <a:gd name="connsiteY75" fmla="*/ 278295 h 890546"/>
                  <a:gd name="connsiteX76" fmla="*/ 262393 w 740616"/>
                  <a:gd name="connsiteY76" fmla="*/ 270344 h 890546"/>
                  <a:gd name="connsiteX77" fmla="*/ 274320 w 740616"/>
                  <a:gd name="connsiteY77" fmla="*/ 226612 h 890546"/>
                  <a:gd name="connsiteX78" fmla="*/ 282271 w 740616"/>
                  <a:gd name="connsiteY78" fmla="*/ 202758 h 890546"/>
                  <a:gd name="connsiteX79" fmla="*/ 270344 w 740616"/>
                  <a:gd name="connsiteY79" fmla="*/ 174928 h 890546"/>
                  <a:gd name="connsiteX80" fmla="*/ 258417 w 740616"/>
                  <a:gd name="connsiteY80" fmla="*/ 170953 h 890546"/>
                  <a:gd name="connsiteX81" fmla="*/ 250466 w 740616"/>
                  <a:gd name="connsiteY81" fmla="*/ 147099 h 890546"/>
                  <a:gd name="connsiteX82" fmla="*/ 246491 w 740616"/>
                  <a:gd name="connsiteY82" fmla="*/ 135172 h 890546"/>
                  <a:gd name="connsiteX83" fmla="*/ 250466 w 740616"/>
                  <a:gd name="connsiteY83" fmla="*/ 107342 h 890546"/>
                  <a:gd name="connsiteX84" fmla="*/ 254442 w 740616"/>
                  <a:gd name="connsiteY84" fmla="*/ 95415 h 890546"/>
                  <a:gd name="connsiteX85" fmla="*/ 258417 w 740616"/>
                  <a:gd name="connsiteY85" fmla="*/ 43732 h 890546"/>
                  <a:gd name="connsiteX86" fmla="*/ 262393 w 740616"/>
                  <a:gd name="connsiteY86" fmla="*/ 23854 h 890546"/>
                  <a:gd name="connsiteX87" fmla="*/ 274320 w 740616"/>
                  <a:gd name="connsiteY87" fmla="*/ 19878 h 890546"/>
                  <a:gd name="connsiteX88" fmla="*/ 318052 w 740616"/>
                  <a:gd name="connsiteY88" fmla="*/ 15902 h 890546"/>
                  <a:gd name="connsiteX89" fmla="*/ 329979 w 740616"/>
                  <a:gd name="connsiteY89" fmla="*/ 11927 h 890546"/>
                  <a:gd name="connsiteX90" fmla="*/ 349857 w 740616"/>
                  <a:gd name="connsiteY90" fmla="*/ 0 h 890546"/>
                  <a:gd name="connsiteX91" fmla="*/ 377687 w 740616"/>
                  <a:gd name="connsiteY91" fmla="*/ 27829 h 890546"/>
                  <a:gd name="connsiteX92" fmla="*/ 409492 w 740616"/>
                  <a:gd name="connsiteY92" fmla="*/ 51683 h 890546"/>
                  <a:gd name="connsiteX93" fmla="*/ 417444 w 740616"/>
                  <a:gd name="connsiteY93" fmla="*/ 59635 h 890546"/>
                  <a:gd name="connsiteX94" fmla="*/ 441297 w 740616"/>
                  <a:gd name="connsiteY94" fmla="*/ 63610 h 890546"/>
                  <a:gd name="connsiteX95" fmla="*/ 489005 w 740616"/>
                  <a:gd name="connsiteY95" fmla="*/ 67586 h 890546"/>
                  <a:gd name="connsiteX96" fmla="*/ 524786 w 740616"/>
                  <a:gd name="connsiteY96" fmla="*/ 63610 h 890546"/>
                  <a:gd name="connsiteX97" fmla="*/ 544664 w 740616"/>
                  <a:gd name="connsiteY97" fmla="*/ 59635 h 890546"/>
                  <a:gd name="connsiteX98" fmla="*/ 556591 w 740616"/>
                  <a:gd name="connsiteY98" fmla="*/ 55659 h 890546"/>
                  <a:gd name="connsiteX99" fmla="*/ 588397 w 740616"/>
                  <a:gd name="connsiteY99" fmla="*/ 51683 h 890546"/>
                  <a:gd name="connsiteX100" fmla="*/ 600324 w 740616"/>
                  <a:gd name="connsiteY100" fmla="*/ 23854 h 890546"/>
                  <a:gd name="connsiteX101" fmla="*/ 624177 w 740616"/>
                  <a:gd name="connsiteY101" fmla="*/ 15902 h 890546"/>
                  <a:gd name="connsiteX102" fmla="*/ 648031 w 740616"/>
                  <a:gd name="connsiteY102" fmla="*/ 23854 h 890546"/>
                  <a:gd name="connsiteX103" fmla="*/ 655983 w 740616"/>
                  <a:gd name="connsiteY103" fmla="*/ 31805 h 890546"/>
                  <a:gd name="connsiteX104" fmla="*/ 683812 w 740616"/>
                  <a:gd name="connsiteY104" fmla="*/ 39756 h 890546"/>
                  <a:gd name="connsiteX105" fmla="*/ 707666 w 740616"/>
                  <a:gd name="connsiteY105" fmla="*/ 47708 h 890546"/>
                  <a:gd name="connsiteX106" fmla="*/ 719593 w 740616"/>
                  <a:gd name="connsiteY106" fmla="*/ 51683 h 890546"/>
                  <a:gd name="connsiteX107" fmla="*/ 727544 w 740616"/>
                  <a:gd name="connsiteY107" fmla="*/ 59635 h 890546"/>
                  <a:gd name="connsiteX108" fmla="*/ 739471 w 740616"/>
                  <a:gd name="connsiteY108" fmla="*/ 63610 h 890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</a:cxnLst>
                <a:rect l="l" t="t" r="r" b="b"/>
                <a:pathLst>
                  <a:path w="740616" h="890546">
                    <a:moveTo>
                      <a:pt x="739471" y="63610"/>
                    </a:moveTo>
                    <a:cubicBezTo>
                      <a:pt x="738809" y="67585"/>
                      <a:pt x="726615" y="75568"/>
                      <a:pt x="723569" y="83488"/>
                    </a:cubicBezTo>
                    <a:cubicBezTo>
                      <a:pt x="715144" y="105394"/>
                      <a:pt x="722570" y="159952"/>
                      <a:pt x="723569" y="174928"/>
                    </a:cubicBezTo>
                    <a:cubicBezTo>
                      <a:pt x="722244" y="181554"/>
                      <a:pt x="722946" y="188940"/>
                      <a:pt x="719593" y="194807"/>
                    </a:cubicBezTo>
                    <a:cubicBezTo>
                      <a:pt x="715036" y="202781"/>
                      <a:pt x="702676" y="203265"/>
                      <a:pt x="695739" y="206734"/>
                    </a:cubicBezTo>
                    <a:cubicBezTo>
                      <a:pt x="691465" y="208871"/>
                      <a:pt x="687788" y="212035"/>
                      <a:pt x="683812" y="214685"/>
                    </a:cubicBezTo>
                    <a:cubicBezTo>
                      <a:pt x="681162" y="218661"/>
                      <a:pt x="679592" y="223627"/>
                      <a:pt x="675861" y="226612"/>
                    </a:cubicBezTo>
                    <a:cubicBezTo>
                      <a:pt x="672589" y="229230"/>
                      <a:pt x="667421" y="228263"/>
                      <a:pt x="663934" y="230588"/>
                    </a:cubicBezTo>
                    <a:cubicBezTo>
                      <a:pt x="659256" y="233707"/>
                      <a:pt x="655983" y="238539"/>
                      <a:pt x="652007" y="242515"/>
                    </a:cubicBezTo>
                    <a:cubicBezTo>
                      <a:pt x="650682" y="246491"/>
                      <a:pt x="649905" y="250694"/>
                      <a:pt x="648031" y="254442"/>
                    </a:cubicBezTo>
                    <a:cubicBezTo>
                      <a:pt x="632617" y="285269"/>
                      <a:pt x="646098" y="248315"/>
                      <a:pt x="636104" y="278295"/>
                    </a:cubicBezTo>
                    <a:cubicBezTo>
                      <a:pt x="637429" y="287572"/>
                      <a:pt x="638242" y="296936"/>
                      <a:pt x="640080" y="306125"/>
                    </a:cubicBezTo>
                    <a:cubicBezTo>
                      <a:pt x="642580" y="318622"/>
                      <a:pt x="651990" y="333939"/>
                      <a:pt x="659958" y="341906"/>
                    </a:cubicBezTo>
                    <a:lnTo>
                      <a:pt x="667910" y="349857"/>
                    </a:lnTo>
                    <a:cubicBezTo>
                      <a:pt x="669235" y="355158"/>
                      <a:pt x="669441" y="360873"/>
                      <a:pt x="671885" y="365760"/>
                    </a:cubicBezTo>
                    <a:cubicBezTo>
                      <a:pt x="673561" y="369113"/>
                      <a:pt x="677908" y="370497"/>
                      <a:pt x="679837" y="373711"/>
                    </a:cubicBezTo>
                    <a:cubicBezTo>
                      <a:pt x="681993" y="377304"/>
                      <a:pt x="682487" y="381662"/>
                      <a:pt x="683812" y="385638"/>
                    </a:cubicBezTo>
                    <a:cubicBezTo>
                      <a:pt x="682487" y="389614"/>
                      <a:pt x="681993" y="393972"/>
                      <a:pt x="679837" y="397565"/>
                    </a:cubicBezTo>
                    <a:cubicBezTo>
                      <a:pt x="677908" y="400779"/>
                      <a:pt x="673561" y="402163"/>
                      <a:pt x="671885" y="405516"/>
                    </a:cubicBezTo>
                    <a:cubicBezTo>
                      <a:pt x="657231" y="434825"/>
                      <a:pt x="678476" y="410854"/>
                      <a:pt x="659958" y="429370"/>
                    </a:cubicBezTo>
                    <a:cubicBezTo>
                      <a:pt x="658633" y="433346"/>
                      <a:pt x="658419" y="437887"/>
                      <a:pt x="655983" y="441297"/>
                    </a:cubicBezTo>
                    <a:cubicBezTo>
                      <a:pt x="642196" y="460599"/>
                      <a:pt x="641217" y="456973"/>
                      <a:pt x="620202" y="461175"/>
                    </a:cubicBezTo>
                    <a:cubicBezTo>
                      <a:pt x="618877" y="465151"/>
                      <a:pt x="616226" y="468911"/>
                      <a:pt x="616226" y="473102"/>
                    </a:cubicBezTo>
                    <a:cubicBezTo>
                      <a:pt x="616226" y="481907"/>
                      <a:pt x="616638" y="499973"/>
                      <a:pt x="628153" y="504908"/>
                    </a:cubicBezTo>
                    <a:cubicBezTo>
                      <a:pt x="634364" y="507570"/>
                      <a:pt x="641405" y="507558"/>
                      <a:pt x="648031" y="508883"/>
                    </a:cubicBezTo>
                    <a:cubicBezTo>
                      <a:pt x="643473" y="536235"/>
                      <a:pt x="641501" y="534070"/>
                      <a:pt x="648031" y="564542"/>
                    </a:cubicBezTo>
                    <a:cubicBezTo>
                      <a:pt x="649787" y="572737"/>
                      <a:pt x="655983" y="588396"/>
                      <a:pt x="655983" y="588396"/>
                    </a:cubicBezTo>
                    <a:cubicBezTo>
                      <a:pt x="649668" y="607339"/>
                      <a:pt x="652695" y="610110"/>
                      <a:pt x="640080" y="620202"/>
                    </a:cubicBezTo>
                    <a:cubicBezTo>
                      <a:pt x="636349" y="623187"/>
                      <a:pt x="632519" y="626212"/>
                      <a:pt x="628153" y="628153"/>
                    </a:cubicBezTo>
                    <a:cubicBezTo>
                      <a:pt x="620494" y="631557"/>
                      <a:pt x="604299" y="636104"/>
                      <a:pt x="604299" y="636104"/>
                    </a:cubicBezTo>
                    <a:cubicBezTo>
                      <a:pt x="562978" y="677425"/>
                      <a:pt x="623328" y="611673"/>
                      <a:pt x="588397" y="751398"/>
                    </a:cubicBezTo>
                    <a:cubicBezTo>
                      <a:pt x="586364" y="759529"/>
                      <a:pt x="564543" y="759349"/>
                      <a:pt x="564543" y="759349"/>
                    </a:cubicBezTo>
                    <a:cubicBezTo>
                      <a:pt x="559225" y="775302"/>
                      <a:pt x="561202" y="785642"/>
                      <a:pt x="544664" y="791155"/>
                    </a:cubicBezTo>
                    <a:cubicBezTo>
                      <a:pt x="537017" y="793704"/>
                      <a:pt x="528762" y="793805"/>
                      <a:pt x="520811" y="795130"/>
                    </a:cubicBezTo>
                    <a:cubicBezTo>
                      <a:pt x="512860" y="797781"/>
                      <a:pt x="503931" y="798433"/>
                      <a:pt x="496957" y="803082"/>
                    </a:cubicBezTo>
                    <a:cubicBezTo>
                      <a:pt x="481543" y="813357"/>
                      <a:pt x="489563" y="809522"/>
                      <a:pt x="473103" y="815008"/>
                    </a:cubicBezTo>
                    <a:cubicBezTo>
                      <a:pt x="470452" y="817659"/>
                      <a:pt x="468891" y="822711"/>
                      <a:pt x="465151" y="822960"/>
                    </a:cubicBezTo>
                    <a:cubicBezTo>
                      <a:pt x="416262" y="826220"/>
                      <a:pt x="428169" y="822615"/>
                      <a:pt x="401541" y="815008"/>
                    </a:cubicBezTo>
                    <a:cubicBezTo>
                      <a:pt x="366596" y="805024"/>
                      <a:pt x="402308" y="816590"/>
                      <a:pt x="373711" y="807057"/>
                    </a:cubicBezTo>
                    <a:cubicBezTo>
                      <a:pt x="369735" y="809707"/>
                      <a:pt x="364155" y="810859"/>
                      <a:pt x="361784" y="815008"/>
                    </a:cubicBezTo>
                    <a:cubicBezTo>
                      <a:pt x="346611" y="841562"/>
                      <a:pt x="368813" y="827858"/>
                      <a:pt x="349857" y="846814"/>
                    </a:cubicBezTo>
                    <a:cubicBezTo>
                      <a:pt x="343380" y="853291"/>
                      <a:pt x="334626" y="856586"/>
                      <a:pt x="326004" y="858741"/>
                    </a:cubicBezTo>
                    <a:cubicBezTo>
                      <a:pt x="319448" y="860380"/>
                      <a:pt x="312644" y="860938"/>
                      <a:pt x="306125" y="862716"/>
                    </a:cubicBezTo>
                    <a:cubicBezTo>
                      <a:pt x="261003" y="875022"/>
                      <a:pt x="298785" y="864398"/>
                      <a:pt x="270344" y="878619"/>
                    </a:cubicBezTo>
                    <a:cubicBezTo>
                      <a:pt x="266596" y="880493"/>
                      <a:pt x="262447" y="881444"/>
                      <a:pt x="258417" y="882595"/>
                    </a:cubicBezTo>
                    <a:cubicBezTo>
                      <a:pt x="245326" y="886335"/>
                      <a:pt x="236288" y="887815"/>
                      <a:pt x="222637" y="890546"/>
                    </a:cubicBezTo>
                    <a:cubicBezTo>
                      <a:pt x="206734" y="889221"/>
                      <a:pt x="190533" y="889914"/>
                      <a:pt x="174929" y="886570"/>
                    </a:cubicBezTo>
                    <a:cubicBezTo>
                      <a:pt x="171264" y="885785"/>
                      <a:pt x="169904" y="880961"/>
                      <a:pt x="166977" y="878619"/>
                    </a:cubicBezTo>
                    <a:cubicBezTo>
                      <a:pt x="163246" y="875634"/>
                      <a:pt x="158782" y="873653"/>
                      <a:pt x="155051" y="870668"/>
                    </a:cubicBezTo>
                    <a:cubicBezTo>
                      <a:pt x="152124" y="868326"/>
                      <a:pt x="150098" y="864965"/>
                      <a:pt x="147099" y="862716"/>
                    </a:cubicBezTo>
                    <a:cubicBezTo>
                      <a:pt x="139454" y="856982"/>
                      <a:pt x="130002" y="853572"/>
                      <a:pt x="123245" y="846814"/>
                    </a:cubicBezTo>
                    <a:cubicBezTo>
                      <a:pt x="111916" y="835483"/>
                      <a:pt x="118413" y="840941"/>
                      <a:pt x="103367" y="830911"/>
                    </a:cubicBezTo>
                    <a:cubicBezTo>
                      <a:pt x="100717" y="826935"/>
                      <a:pt x="98401" y="822715"/>
                      <a:pt x="95416" y="818984"/>
                    </a:cubicBezTo>
                    <a:cubicBezTo>
                      <a:pt x="88943" y="810893"/>
                      <a:pt x="84391" y="808984"/>
                      <a:pt x="75537" y="803082"/>
                    </a:cubicBezTo>
                    <a:cubicBezTo>
                      <a:pt x="72887" y="795131"/>
                      <a:pt x="73512" y="785155"/>
                      <a:pt x="67586" y="779228"/>
                    </a:cubicBezTo>
                    <a:cubicBezTo>
                      <a:pt x="48379" y="760019"/>
                      <a:pt x="71756" y="784438"/>
                      <a:pt x="51684" y="759349"/>
                    </a:cubicBezTo>
                    <a:cubicBezTo>
                      <a:pt x="43152" y="748684"/>
                      <a:pt x="43284" y="752630"/>
                      <a:pt x="31805" y="743447"/>
                    </a:cubicBezTo>
                    <a:cubicBezTo>
                      <a:pt x="28878" y="741105"/>
                      <a:pt x="26853" y="737744"/>
                      <a:pt x="23854" y="735495"/>
                    </a:cubicBezTo>
                    <a:cubicBezTo>
                      <a:pt x="16209" y="729761"/>
                      <a:pt x="0" y="719593"/>
                      <a:pt x="0" y="719593"/>
                    </a:cubicBezTo>
                    <a:cubicBezTo>
                      <a:pt x="18900" y="706994"/>
                      <a:pt x="7397" y="713151"/>
                      <a:pt x="35781" y="703690"/>
                    </a:cubicBezTo>
                    <a:lnTo>
                      <a:pt x="47708" y="699715"/>
                    </a:lnTo>
                    <a:cubicBezTo>
                      <a:pt x="55659" y="694414"/>
                      <a:pt x="67288" y="692360"/>
                      <a:pt x="71562" y="683812"/>
                    </a:cubicBezTo>
                    <a:cubicBezTo>
                      <a:pt x="77002" y="672931"/>
                      <a:pt x="79973" y="665346"/>
                      <a:pt x="87464" y="655982"/>
                    </a:cubicBezTo>
                    <a:cubicBezTo>
                      <a:pt x="95996" y="645317"/>
                      <a:pt x="95864" y="649263"/>
                      <a:pt x="107343" y="640080"/>
                    </a:cubicBezTo>
                    <a:cubicBezTo>
                      <a:pt x="110270" y="637738"/>
                      <a:pt x="112644" y="634779"/>
                      <a:pt x="115294" y="632128"/>
                    </a:cubicBezTo>
                    <a:cubicBezTo>
                      <a:pt x="125743" y="569445"/>
                      <a:pt x="112348" y="655552"/>
                      <a:pt x="123245" y="524786"/>
                    </a:cubicBezTo>
                    <a:cubicBezTo>
                      <a:pt x="123593" y="520610"/>
                      <a:pt x="126205" y="516925"/>
                      <a:pt x="127221" y="512859"/>
                    </a:cubicBezTo>
                    <a:cubicBezTo>
                      <a:pt x="134460" y="483906"/>
                      <a:pt x="128080" y="501043"/>
                      <a:pt x="135172" y="469127"/>
                    </a:cubicBezTo>
                    <a:cubicBezTo>
                      <a:pt x="136081" y="465036"/>
                      <a:pt x="138132" y="461266"/>
                      <a:pt x="139148" y="457200"/>
                    </a:cubicBezTo>
                    <a:cubicBezTo>
                      <a:pt x="140787" y="450645"/>
                      <a:pt x="141799" y="443948"/>
                      <a:pt x="143124" y="437322"/>
                    </a:cubicBezTo>
                    <a:cubicBezTo>
                      <a:pt x="141799" y="424070"/>
                      <a:pt x="139148" y="410883"/>
                      <a:pt x="139148" y="397565"/>
                    </a:cubicBezTo>
                    <a:cubicBezTo>
                      <a:pt x="139148" y="368380"/>
                      <a:pt x="139504" y="339060"/>
                      <a:pt x="143124" y="310101"/>
                    </a:cubicBezTo>
                    <a:cubicBezTo>
                      <a:pt x="143589" y="306382"/>
                      <a:pt x="148148" y="304491"/>
                      <a:pt x="151075" y="302149"/>
                    </a:cubicBezTo>
                    <a:cubicBezTo>
                      <a:pt x="157296" y="297172"/>
                      <a:pt x="166532" y="291062"/>
                      <a:pt x="174929" y="290222"/>
                    </a:cubicBezTo>
                    <a:cubicBezTo>
                      <a:pt x="197385" y="287977"/>
                      <a:pt x="219986" y="287572"/>
                      <a:pt x="242515" y="286247"/>
                    </a:cubicBezTo>
                    <a:cubicBezTo>
                      <a:pt x="245165" y="283596"/>
                      <a:pt x="247539" y="280637"/>
                      <a:pt x="250466" y="278295"/>
                    </a:cubicBezTo>
                    <a:cubicBezTo>
                      <a:pt x="254197" y="275310"/>
                      <a:pt x="259861" y="274396"/>
                      <a:pt x="262393" y="270344"/>
                    </a:cubicBezTo>
                    <a:cubicBezTo>
                      <a:pt x="270142" y="257945"/>
                      <a:pt x="270586" y="240305"/>
                      <a:pt x="274320" y="226612"/>
                    </a:cubicBezTo>
                    <a:cubicBezTo>
                      <a:pt x="276525" y="218526"/>
                      <a:pt x="282271" y="202758"/>
                      <a:pt x="282271" y="202758"/>
                    </a:cubicBezTo>
                    <a:cubicBezTo>
                      <a:pt x="279884" y="193207"/>
                      <a:pt x="278925" y="181793"/>
                      <a:pt x="270344" y="174928"/>
                    </a:cubicBezTo>
                    <a:cubicBezTo>
                      <a:pt x="267072" y="172310"/>
                      <a:pt x="262393" y="172278"/>
                      <a:pt x="258417" y="170953"/>
                    </a:cubicBezTo>
                    <a:lnTo>
                      <a:pt x="250466" y="147099"/>
                    </a:lnTo>
                    <a:lnTo>
                      <a:pt x="246491" y="135172"/>
                    </a:lnTo>
                    <a:cubicBezTo>
                      <a:pt x="247816" y="125895"/>
                      <a:pt x="248628" y="116531"/>
                      <a:pt x="250466" y="107342"/>
                    </a:cubicBezTo>
                    <a:cubicBezTo>
                      <a:pt x="251288" y="103233"/>
                      <a:pt x="253922" y="99573"/>
                      <a:pt x="254442" y="95415"/>
                    </a:cubicBezTo>
                    <a:cubicBezTo>
                      <a:pt x="256585" y="78270"/>
                      <a:pt x="256509" y="60905"/>
                      <a:pt x="258417" y="43732"/>
                    </a:cubicBezTo>
                    <a:cubicBezTo>
                      <a:pt x="259163" y="37016"/>
                      <a:pt x="258645" y="29476"/>
                      <a:pt x="262393" y="23854"/>
                    </a:cubicBezTo>
                    <a:cubicBezTo>
                      <a:pt x="264718" y="20367"/>
                      <a:pt x="270171" y="20471"/>
                      <a:pt x="274320" y="19878"/>
                    </a:cubicBezTo>
                    <a:cubicBezTo>
                      <a:pt x="288810" y="17808"/>
                      <a:pt x="303475" y="17227"/>
                      <a:pt x="318052" y="15902"/>
                    </a:cubicBezTo>
                    <a:cubicBezTo>
                      <a:pt x="322028" y="14577"/>
                      <a:pt x="326386" y="14083"/>
                      <a:pt x="329979" y="11927"/>
                    </a:cubicBezTo>
                    <a:cubicBezTo>
                      <a:pt x="357267" y="-4445"/>
                      <a:pt x="316073" y="11261"/>
                      <a:pt x="349857" y="0"/>
                    </a:cubicBezTo>
                    <a:cubicBezTo>
                      <a:pt x="376844" y="8994"/>
                      <a:pt x="345791" y="-4067"/>
                      <a:pt x="377687" y="27829"/>
                    </a:cubicBezTo>
                    <a:cubicBezTo>
                      <a:pt x="412081" y="62223"/>
                      <a:pt x="375580" y="29074"/>
                      <a:pt x="409492" y="51683"/>
                    </a:cubicBezTo>
                    <a:cubicBezTo>
                      <a:pt x="412611" y="53762"/>
                      <a:pt x="413934" y="58319"/>
                      <a:pt x="417444" y="59635"/>
                    </a:cubicBezTo>
                    <a:cubicBezTo>
                      <a:pt x="424991" y="62465"/>
                      <a:pt x="433286" y="62720"/>
                      <a:pt x="441297" y="63610"/>
                    </a:cubicBezTo>
                    <a:cubicBezTo>
                      <a:pt x="457157" y="65372"/>
                      <a:pt x="473102" y="66261"/>
                      <a:pt x="489005" y="67586"/>
                    </a:cubicBezTo>
                    <a:cubicBezTo>
                      <a:pt x="500932" y="66261"/>
                      <a:pt x="512906" y="65307"/>
                      <a:pt x="524786" y="63610"/>
                    </a:cubicBezTo>
                    <a:cubicBezTo>
                      <a:pt x="531475" y="62654"/>
                      <a:pt x="538109" y="61274"/>
                      <a:pt x="544664" y="59635"/>
                    </a:cubicBezTo>
                    <a:cubicBezTo>
                      <a:pt x="548730" y="58619"/>
                      <a:pt x="552468" y="56409"/>
                      <a:pt x="556591" y="55659"/>
                    </a:cubicBezTo>
                    <a:cubicBezTo>
                      <a:pt x="567103" y="53748"/>
                      <a:pt x="577795" y="53008"/>
                      <a:pt x="588397" y="51683"/>
                    </a:cubicBezTo>
                    <a:cubicBezTo>
                      <a:pt x="590387" y="45711"/>
                      <a:pt x="595954" y="27131"/>
                      <a:pt x="600324" y="23854"/>
                    </a:cubicBezTo>
                    <a:cubicBezTo>
                      <a:pt x="607029" y="18825"/>
                      <a:pt x="624177" y="15902"/>
                      <a:pt x="624177" y="15902"/>
                    </a:cubicBezTo>
                    <a:cubicBezTo>
                      <a:pt x="632128" y="18553"/>
                      <a:pt x="642104" y="17928"/>
                      <a:pt x="648031" y="23854"/>
                    </a:cubicBezTo>
                    <a:cubicBezTo>
                      <a:pt x="650682" y="26504"/>
                      <a:pt x="652769" y="29877"/>
                      <a:pt x="655983" y="31805"/>
                    </a:cubicBezTo>
                    <a:cubicBezTo>
                      <a:pt x="660440" y="34479"/>
                      <a:pt x="680341" y="38715"/>
                      <a:pt x="683812" y="39756"/>
                    </a:cubicBezTo>
                    <a:cubicBezTo>
                      <a:pt x="691840" y="42164"/>
                      <a:pt x="699715" y="45058"/>
                      <a:pt x="707666" y="47708"/>
                    </a:cubicBezTo>
                    <a:lnTo>
                      <a:pt x="719593" y="51683"/>
                    </a:lnTo>
                    <a:cubicBezTo>
                      <a:pt x="722243" y="54334"/>
                      <a:pt x="724330" y="57706"/>
                      <a:pt x="727544" y="59635"/>
                    </a:cubicBezTo>
                    <a:cubicBezTo>
                      <a:pt x="745091" y="70163"/>
                      <a:pt x="740133" y="59635"/>
                      <a:pt x="739471" y="6361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C" dirty="0"/>
              </a:p>
            </p:txBody>
          </p:sp>
        </p:grpSp>
        <p:sp>
          <p:nvSpPr>
            <p:cNvPr id="16429" name="CuadroTexto 35"/>
            <p:cNvSpPr txBox="1">
              <a:spLocks noChangeArrowheads="1"/>
            </p:cNvSpPr>
            <p:nvPr/>
          </p:nvSpPr>
          <p:spPr bwMode="auto">
            <a:xfrm>
              <a:off x="1577486" y="3203637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C" altLang="es-MX" sz="1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6430" name="CuadroTexto 36"/>
            <p:cNvSpPr txBox="1">
              <a:spLocks noChangeArrowheads="1"/>
            </p:cNvSpPr>
            <p:nvPr/>
          </p:nvSpPr>
          <p:spPr bwMode="auto">
            <a:xfrm>
              <a:off x="1485185" y="2480273"/>
              <a:ext cx="301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C" altLang="es-MX" sz="1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6431" name="CuadroTexto 42"/>
            <p:cNvSpPr txBox="1">
              <a:spLocks noChangeArrowheads="1"/>
            </p:cNvSpPr>
            <p:nvPr/>
          </p:nvSpPr>
          <p:spPr bwMode="auto">
            <a:xfrm>
              <a:off x="2755908" y="3029779"/>
              <a:ext cx="301665" cy="369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C" altLang="es-MX" sz="1800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pic>
        <p:nvPicPr>
          <p:cNvPr id="16421" name="Imagen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CuadroTexto 47"/>
          <p:cNvSpPr txBox="1"/>
          <p:nvPr/>
        </p:nvSpPr>
        <p:spPr>
          <a:xfrm>
            <a:off x="477838" y="5027613"/>
            <a:ext cx="311467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Aspectos relevantes de la gestión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(Actividades en provincias)</a:t>
            </a:r>
          </a:p>
        </p:txBody>
      </p:sp>
      <p:sp>
        <p:nvSpPr>
          <p:cNvPr id="16423" name="CuadroTexto 48"/>
          <p:cNvSpPr txBox="1">
            <a:spLocks noChangeArrowheads="1"/>
          </p:cNvSpPr>
          <p:nvPr/>
        </p:nvSpPr>
        <p:spPr bwMode="auto">
          <a:xfrm>
            <a:off x="835025" y="5711825"/>
            <a:ext cx="9144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3200" b="1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16424" name="CuadroTexto 49"/>
          <p:cNvSpPr txBox="1">
            <a:spLocks noChangeArrowheads="1"/>
          </p:cNvSpPr>
          <p:nvPr/>
        </p:nvSpPr>
        <p:spPr bwMode="auto">
          <a:xfrm>
            <a:off x="1427163" y="5835650"/>
            <a:ext cx="1216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rgbClr val="0070C0"/>
                </a:solidFill>
              </a:rPr>
              <a:t>Provincias</a:t>
            </a:r>
          </a:p>
        </p:txBody>
      </p:sp>
      <p:sp>
        <p:nvSpPr>
          <p:cNvPr id="16426" name="CuadroTexto 56"/>
          <p:cNvSpPr txBox="1">
            <a:spLocks noChangeArrowheads="1"/>
          </p:cNvSpPr>
          <p:nvPr/>
        </p:nvSpPr>
        <p:spPr bwMode="auto">
          <a:xfrm>
            <a:off x="1354138" y="243998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427" name="CuadroTexto 34"/>
          <p:cNvSpPr txBox="1">
            <a:spLocks noChangeArrowheads="1"/>
          </p:cNvSpPr>
          <p:nvPr/>
        </p:nvSpPr>
        <p:spPr bwMode="auto">
          <a:xfrm>
            <a:off x="996950" y="35464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1</a:t>
            </a:r>
          </a:p>
        </p:txBody>
      </p:sp>
      <p:graphicFrame>
        <p:nvGraphicFramePr>
          <p:cNvPr id="35" name="Tabla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114629"/>
              </p:ext>
            </p:extLst>
          </p:nvPr>
        </p:nvGraphicFramePr>
        <p:xfrm>
          <a:off x="4114931" y="949488"/>
          <a:ext cx="7933633" cy="43240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4304"/>
                <a:gridCol w="1055765"/>
                <a:gridCol w="6333564"/>
              </a:tblGrid>
              <a:tr h="844488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Provincia</a:t>
                      </a:r>
                      <a:endParaRPr lang="es-MX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Aspectos relevantes de la gestión</a:t>
                      </a:r>
                      <a:b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s-MX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Enero </a:t>
                      </a:r>
                      <a:r>
                        <a:rPr lang="es-MX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2017</a:t>
                      </a:r>
                      <a:endParaRPr lang="es-MX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</a:tr>
              <a:tr h="402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u="none" strike="noStrike" dirty="0">
                          <a:effectLst/>
                        </a:rPr>
                        <a:t>Azuay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400" u="none" strike="noStrike" dirty="0">
                          <a:effectLst/>
                        </a:rPr>
                        <a:t>-Organización y desarrollo del "Día de la Educación Ambiental“.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504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u="none" strike="noStrike" dirty="0">
                          <a:effectLst/>
                        </a:rPr>
                        <a:t>Chimborazo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400" u="none" strike="noStrike" dirty="0">
                          <a:effectLst/>
                        </a:rPr>
                        <a:t>-Caracterización y seguimiento del cóndor andino en el  volcán Altar.</a:t>
                      </a:r>
                      <a:br>
                        <a:rPr lang="es-MX" sz="1400" u="none" strike="noStrike" dirty="0">
                          <a:effectLst/>
                        </a:rPr>
                      </a:br>
                      <a:r>
                        <a:rPr lang="es-MX" sz="1400" u="none" strike="noStrike" dirty="0">
                          <a:effectLst/>
                        </a:rPr>
                        <a:t>-Estudio fenológico de la palma de ramos Ceroxylon para reproducción en viveros forestales.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0210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u="none" strike="noStrike">
                          <a:effectLst/>
                        </a:rPr>
                        <a:t>Cotopaxi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400" u="none" strike="noStrike" dirty="0">
                          <a:effectLst/>
                        </a:rPr>
                        <a:t>-Inspecciones de control y seguimiento a los proyectos de saneamiento financiados por el Banco del Estado en Sigchos.</a:t>
                      </a:r>
                      <a:br>
                        <a:rPr lang="es-MX" sz="1400" u="none" strike="noStrike" dirty="0">
                          <a:effectLst/>
                        </a:rPr>
                      </a:br>
                      <a:r>
                        <a:rPr lang="es-MX" sz="1400" u="none" strike="noStrike" dirty="0">
                          <a:effectLst/>
                        </a:rPr>
                        <a:t>-Suspensión de actividades de un horno a leña que ocasionaba presuntamente afectación ambiental.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2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u="none" strike="noStrike">
                          <a:effectLst/>
                        </a:rPr>
                        <a:t>Pastaza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400" u="none" strike="noStrike" dirty="0">
                          <a:effectLst/>
                        </a:rPr>
                        <a:t>-Programa de Capacitación Inspectores Honoríficos.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037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es-MX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u="none" strike="noStrike">
                          <a:effectLst/>
                        </a:rPr>
                        <a:t>Tungurahua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400" u="none" strike="noStrike" dirty="0">
                          <a:effectLst/>
                        </a:rPr>
                        <a:t>-Seguimiento a la implementación a las torres de alta tensión de salida provenientes de la subestación TISALEO - CELEC.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9549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dirty="0"/>
              <a:t> </a:t>
            </a:r>
          </a:p>
        </p:txBody>
      </p:sp>
      <p:pic>
        <p:nvPicPr>
          <p:cNvPr id="17415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17417" name="CuadroTexto 8"/>
          <p:cNvSpPr txBox="1">
            <a:spLocks noChangeArrowheads="1"/>
          </p:cNvSpPr>
          <p:nvPr/>
        </p:nvSpPr>
        <p:spPr bwMode="auto">
          <a:xfrm>
            <a:off x="10606088" y="398463"/>
            <a:ext cx="1231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SGMC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cxnSp>
        <p:nvCxnSpPr>
          <p:cNvPr id="18" name="Conector recto 17"/>
          <p:cNvCxnSpPr/>
          <p:nvPr/>
        </p:nvCxnSpPr>
        <p:spPr>
          <a:xfrm>
            <a:off x="204788" y="3903663"/>
            <a:ext cx="1181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5745163" y="1520825"/>
            <a:ext cx="0" cy="2382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Gráfico 14"/>
          <p:cNvGraphicFramePr>
            <a:graphicFrameLocks/>
          </p:cNvGraphicFramePr>
          <p:nvPr/>
        </p:nvGraphicFramePr>
        <p:xfrm>
          <a:off x="204788" y="1048871"/>
          <a:ext cx="5540375" cy="2702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áfico 15"/>
          <p:cNvGraphicFramePr>
            <a:graphicFrameLocks/>
          </p:cNvGraphicFramePr>
          <p:nvPr/>
        </p:nvGraphicFramePr>
        <p:xfrm>
          <a:off x="5745163" y="1102135"/>
          <a:ext cx="5975059" cy="2796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Gráfico 18"/>
          <p:cNvGraphicFramePr>
            <a:graphicFrameLocks/>
          </p:cNvGraphicFramePr>
          <p:nvPr/>
        </p:nvGraphicFramePr>
        <p:xfrm>
          <a:off x="2514600" y="4036244"/>
          <a:ext cx="6696635" cy="2821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16" y="0"/>
            <a:ext cx="9023684" cy="6858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655"/>
          <a:stretch/>
        </p:blipFill>
        <p:spPr>
          <a:xfrm flipH="1">
            <a:off x="0" y="0"/>
            <a:ext cx="3304674" cy="6858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56" y="1823825"/>
            <a:ext cx="5681595" cy="234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44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30" name="Trapecio 29"/>
          <p:cNvSpPr/>
          <p:nvPr/>
        </p:nvSpPr>
        <p:spPr>
          <a:xfrm rot="5400000" flipV="1">
            <a:off x="4052093" y="2583657"/>
            <a:ext cx="5459413" cy="1771650"/>
          </a:xfrm>
          <a:prstGeom prst="trapezoid">
            <a:avLst>
              <a:gd name="adj" fmla="val 95125"/>
            </a:avLst>
          </a:prstGeom>
          <a:gradFill flip="none" rotWithShape="1">
            <a:gsLst>
              <a:gs pos="23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2" name="Trapecio 1"/>
          <p:cNvSpPr/>
          <p:nvPr/>
        </p:nvSpPr>
        <p:spPr>
          <a:xfrm rot="5400000">
            <a:off x="2236787" y="2551113"/>
            <a:ext cx="5457825" cy="1860550"/>
          </a:xfrm>
          <a:prstGeom prst="trapezoid">
            <a:avLst>
              <a:gd name="adj" fmla="val 95125"/>
            </a:avLst>
          </a:prstGeom>
          <a:gradFill flip="none" rotWithShape="1">
            <a:gsLst>
              <a:gs pos="23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3079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757238" y="1665288"/>
            <a:ext cx="2044700" cy="1763712"/>
          </a:xfrm>
          <a:prstGeom prst="hexag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9" name="Hexágono 8"/>
          <p:cNvSpPr/>
          <p:nvPr/>
        </p:nvSpPr>
        <p:spPr>
          <a:xfrm>
            <a:off x="2452688" y="2587625"/>
            <a:ext cx="2044700" cy="1763713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0" name="Hexágono 9"/>
          <p:cNvSpPr/>
          <p:nvPr/>
        </p:nvSpPr>
        <p:spPr>
          <a:xfrm>
            <a:off x="2452688" y="4448175"/>
            <a:ext cx="2044700" cy="1762125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1" name="Hexágono 10"/>
          <p:cNvSpPr/>
          <p:nvPr/>
        </p:nvSpPr>
        <p:spPr>
          <a:xfrm>
            <a:off x="2438400" y="739775"/>
            <a:ext cx="2044700" cy="1762125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2" name="Hexágono 11"/>
          <p:cNvSpPr/>
          <p:nvPr/>
        </p:nvSpPr>
        <p:spPr>
          <a:xfrm>
            <a:off x="7219950" y="4448175"/>
            <a:ext cx="2044700" cy="1762125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3" name="Hexágono 12"/>
          <p:cNvSpPr/>
          <p:nvPr/>
        </p:nvSpPr>
        <p:spPr>
          <a:xfrm>
            <a:off x="7219950" y="2595563"/>
            <a:ext cx="2044700" cy="1763712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4" name="Hexágono 13"/>
          <p:cNvSpPr/>
          <p:nvPr/>
        </p:nvSpPr>
        <p:spPr>
          <a:xfrm>
            <a:off x="7219950" y="742950"/>
            <a:ext cx="2044700" cy="1763713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5" name="Hexágono 14"/>
          <p:cNvSpPr/>
          <p:nvPr/>
        </p:nvSpPr>
        <p:spPr>
          <a:xfrm>
            <a:off x="8915400" y="1665288"/>
            <a:ext cx="2043113" cy="1763712"/>
          </a:xfrm>
          <a:prstGeom prst="hexagon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7" name="Hexágono 16"/>
          <p:cNvSpPr/>
          <p:nvPr/>
        </p:nvSpPr>
        <p:spPr>
          <a:xfrm>
            <a:off x="757238" y="3508375"/>
            <a:ext cx="2044700" cy="1762125"/>
          </a:xfrm>
          <a:prstGeom prst="hexagon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18" name="Hexágono 17"/>
          <p:cNvSpPr/>
          <p:nvPr/>
        </p:nvSpPr>
        <p:spPr>
          <a:xfrm>
            <a:off x="8901113" y="3522663"/>
            <a:ext cx="2044700" cy="1762125"/>
          </a:xfrm>
          <a:prstGeom prst="hexagon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3090" name="CuadroTexto 18"/>
          <p:cNvSpPr txBox="1">
            <a:spLocks noChangeArrowheads="1"/>
          </p:cNvSpPr>
          <p:nvPr/>
        </p:nvSpPr>
        <p:spPr bwMode="auto">
          <a:xfrm>
            <a:off x="2652713" y="1228725"/>
            <a:ext cx="161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Gestión Financiera</a:t>
            </a:r>
          </a:p>
        </p:txBody>
      </p:sp>
      <p:sp>
        <p:nvSpPr>
          <p:cNvPr id="3091" name="CuadroTexto 19"/>
          <p:cNvSpPr txBox="1">
            <a:spLocks noChangeArrowheads="1"/>
          </p:cNvSpPr>
          <p:nvPr/>
        </p:nvSpPr>
        <p:spPr bwMode="auto">
          <a:xfrm>
            <a:off x="7439025" y="1228725"/>
            <a:ext cx="161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Calidad Ambiental</a:t>
            </a:r>
          </a:p>
        </p:txBody>
      </p:sp>
      <p:sp>
        <p:nvSpPr>
          <p:cNvPr id="3092" name="CuadroTexto 20"/>
          <p:cNvSpPr txBox="1">
            <a:spLocks noChangeArrowheads="1"/>
          </p:cNvSpPr>
          <p:nvPr/>
        </p:nvSpPr>
        <p:spPr bwMode="auto">
          <a:xfrm>
            <a:off x="7440613" y="4933950"/>
            <a:ext cx="161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Patrimonio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Natural</a:t>
            </a:r>
          </a:p>
        </p:txBody>
      </p:sp>
      <p:sp>
        <p:nvSpPr>
          <p:cNvPr id="3093" name="CuadroTexto 21"/>
          <p:cNvSpPr txBox="1">
            <a:spLocks noChangeArrowheads="1"/>
          </p:cNvSpPr>
          <p:nvPr/>
        </p:nvSpPr>
        <p:spPr bwMode="auto">
          <a:xfrm>
            <a:off x="2649538" y="3132138"/>
            <a:ext cx="161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Cambio Climático</a:t>
            </a:r>
          </a:p>
        </p:txBody>
      </p:sp>
      <p:sp>
        <p:nvSpPr>
          <p:cNvPr id="3094" name="CuadroTexto 22"/>
          <p:cNvSpPr txBox="1">
            <a:spLocks noChangeArrowheads="1"/>
          </p:cNvSpPr>
          <p:nvPr/>
        </p:nvSpPr>
        <p:spPr bwMode="auto">
          <a:xfrm>
            <a:off x="7493000" y="3028950"/>
            <a:ext cx="161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Gestión Jurídica</a:t>
            </a:r>
          </a:p>
        </p:txBody>
      </p:sp>
      <p:sp>
        <p:nvSpPr>
          <p:cNvPr id="3095" name="CuadroTexto 23"/>
          <p:cNvSpPr txBox="1">
            <a:spLocks noChangeArrowheads="1"/>
          </p:cNvSpPr>
          <p:nvPr/>
        </p:nvSpPr>
        <p:spPr bwMode="auto">
          <a:xfrm>
            <a:off x="2673350" y="4960938"/>
            <a:ext cx="161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Educación Ambiental</a:t>
            </a:r>
          </a:p>
        </p:txBody>
      </p:sp>
      <p:sp>
        <p:nvSpPr>
          <p:cNvPr id="3096" name="CuadroTexto 24"/>
          <p:cNvSpPr txBox="1">
            <a:spLocks noChangeArrowheads="1"/>
          </p:cNvSpPr>
          <p:nvPr/>
        </p:nvSpPr>
        <p:spPr bwMode="auto">
          <a:xfrm>
            <a:off x="985838" y="2001838"/>
            <a:ext cx="1616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Gestión Programas Nacionales</a:t>
            </a:r>
          </a:p>
        </p:txBody>
      </p:sp>
      <p:sp>
        <p:nvSpPr>
          <p:cNvPr id="3097" name="CuadroTexto 25"/>
          <p:cNvSpPr txBox="1">
            <a:spLocks noChangeArrowheads="1"/>
          </p:cNvSpPr>
          <p:nvPr/>
        </p:nvSpPr>
        <p:spPr bwMode="auto">
          <a:xfrm>
            <a:off x="989013" y="3840163"/>
            <a:ext cx="16700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Compromisos Ministeriales e Itinerantes</a:t>
            </a:r>
          </a:p>
        </p:txBody>
      </p:sp>
      <p:sp>
        <p:nvSpPr>
          <p:cNvPr id="3098" name="CuadroTexto 26"/>
          <p:cNvSpPr txBox="1">
            <a:spLocks noChangeArrowheads="1"/>
          </p:cNvSpPr>
          <p:nvPr/>
        </p:nvSpPr>
        <p:spPr bwMode="auto">
          <a:xfrm>
            <a:off x="9107488" y="2141538"/>
            <a:ext cx="16176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Nudos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Críticos</a:t>
            </a:r>
          </a:p>
        </p:txBody>
      </p:sp>
      <p:sp>
        <p:nvSpPr>
          <p:cNvPr id="3099" name="CuadroTexto 27"/>
          <p:cNvSpPr txBox="1">
            <a:spLocks noChangeArrowheads="1"/>
          </p:cNvSpPr>
          <p:nvPr/>
        </p:nvSpPr>
        <p:spPr bwMode="auto">
          <a:xfrm>
            <a:off x="9128125" y="3994150"/>
            <a:ext cx="16176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Aspectos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>
                <a:solidFill>
                  <a:schemeClr val="bg1"/>
                </a:solidFill>
              </a:rPr>
              <a:t>Relevantes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4321175" y="2214563"/>
            <a:ext cx="3092450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  <a:t>Criterios – Parámetros en evaluación de desempeño en </a:t>
            </a:r>
            <a:r>
              <a:rPr lang="es-EC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Direcciones Provinciales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-5331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4103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91775" y="68263"/>
            <a:ext cx="1727200" cy="1487487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4105" name="CuadroTexto 8"/>
          <p:cNvSpPr txBox="1">
            <a:spLocks noChangeArrowheads="1"/>
          </p:cNvSpPr>
          <p:nvPr/>
        </p:nvSpPr>
        <p:spPr bwMode="auto">
          <a:xfrm>
            <a:off x="10668000" y="211138"/>
            <a:ext cx="1209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Gestión Financiera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444500" y="4572000"/>
            <a:ext cx="3186113" cy="314325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4107" name="CuadroTexto 10"/>
          <p:cNvSpPr txBox="1">
            <a:spLocks noChangeArrowheads="1"/>
          </p:cNvSpPr>
          <p:nvPr/>
        </p:nvSpPr>
        <p:spPr bwMode="auto">
          <a:xfrm>
            <a:off x="515938" y="4549775"/>
            <a:ext cx="27178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chemeClr val="bg1"/>
                </a:solidFill>
              </a:rPr>
              <a:t>TOP 5 MAYOR EJECUCIÓN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4362450" y="4587875"/>
            <a:ext cx="3157538" cy="29845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4109" name="CuadroTexto 12"/>
          <p:cNvSpPr txBox="1">
            <a:spLocks noChangeArrowheads="1"/>
          </p:cNvSpPr>
          <p:nvPr/>
        </p:nvSpPr>
        <p:spPr bwMode="auto">
          <a:xfrm>
            <a:off x="4435475" y="4565650"/>
            <a:ext cx="28384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chemeClr val="bg1"/>
                </a:solidFill>
              </a:rPr>
              <a:t>TOP 5 MENOR EJECUCIÓN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8078788" y="4589463"/>
            <a:ext cx="3854450" cy="296862"/>
          </a:xfrm>
          <a:prstGeom prst="round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4111" name="CuadroTexto 14"/>
          <p:cNvSpPr txBox="1">
            <a:spLocks noChangeArrowheads="1"/>
          </p:cNvSpPr>
          <p:nvPr/>
        </p:nvSpPr>
        <p:spPr bwMode="auto">
          <a:xfrm>
            <a:off x="8253413" y="4568825"/>
            <a:ext cx="35972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chemeClr val="bg1"/>
                </a:solidFill>
              </a:rPr>
              <a:t>TOP 5 MAYOR INGRESOS AUTOGESTIÓN</a:t>
            </a:r>
          </a:p>
        </p:txBody>
      </p:sp>
      <p:graphicFrame>
        <p:nvGraphicFramePr>
          <p:cNvPr id="18" name="Gráfico 17"/>
          <p:cNvGraphicFramePr>
            <a:graphicFrameLocks/>
          </p:cNvGraphicFramePr>
          <p:nvPr/>
        </p:nvGraphicFramePr>
        <p:xfrm>
          <a:off x="1" y="739588"/>
          <a:ext cx="12317506" cy="372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113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5038725"/>
            <a:ext cx="31019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4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5037138"/>
            <a:ext cx="3097213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5" name="Imagen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0" y="5049838"/>
            <a:ext cx="28384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512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Hexágono 9"/>
          <p:cNvSpPr/>
          <p:nvPr/>
        </p:nvSpPr>
        <p:spPr>
          <a:xfrm>
            <a:off x="10358438" y="131763"/>
            <a:ext cx="1727200" cy="1487487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16" name="Rectángulo redondeado 15"/>
          <p:cNvSpPr/>
          <p:nvPr/>
        </p:nvSpPr>
        <p:spPr>
          <a:xfrm>
            <a:off x="204788" y="3595688"/>
            <a:ext cx="3186112" cy="563562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5130" name="CuadroTexto 16"/>
          <p:cNvSpPr txBox="1">
            <a:spLocks noChangeArrowheads="1"/>
          </p:cNvSpPr>
          <p:nvPr/>
        </p:nvSpPr>
        <p:spPr bwMode="auto">
          <a:xfrm>
            <a:off x="427038" y="3575050"/>
            <a:ext cx="2717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chemeClr val="bg1"/>
                </a:solidFill>
              </a:rPr>
              <a:t>Registro Generador de Desechos atendido</a:t>
            </a:r>
          </a:p>
        </p:txBody>
      </p:sp>
      <p:sp>
        <p:nvSpPr>
          <p:cNvPr id="18" name="Rectángulo redondeado 17"/>
          <p:cNvSpPr/>
          <p:nvPr/>
        </p:nvSpPr>
        <p:spPr>
          <a:xfrm>
            <a:off x="4481513" y="3575050"/>
            <a:ext cx="3187700" cy="563563"/>
          </a:xfrm>
          <a:prstGeom prst="round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5132" name="CuadroTexto 18"/>
          <p:cNvSpPr txBox="1">
            <a:spLocks noChangeArrowheads="1"/>
          </p:cNvSpPr>
          <p:nvPr/>
        </p:nvSpPr>
        <p:spPr bwMode="auto">
          <a:xfrm>
            <a:off x="4703763" y="3552825"/>
            <a:ext cx="27193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chemeClr val="bg1"/>
                </a:solidFill>
              </a:rPr>
              <a:t>Registro Ambientales atendidos</a:t>
            </a:r>
          </a:p>
        </p:txBody>
      </p:sp>
      <p:sp>
        <p:nvSpPr>
          <p:cNvPr id="20" name="Rectángulo redondeado 19"/>
          <p:cNvSpPr/>
          <p:nvPr/>
        </p:nvSpPr>
        <p:spPr>
          <a:xfrm>
            <a:off x="8620125" y="3595688"/>
            <a:ext cx="3186113" cy="56356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5134" name="CuadroTexto 20"/>
          <p:cNvSpPr txBox="1">
            <a:spLocks noChangeArrowheads="1"/>
          </p:cNvSpPr>
          <p:nvPr/>
        </p:nvSpPr>
        <p:spPr bwMode="auto">
          <a:xfrm>
            <a:off x="8842375" y="3575050"/>
            <a:ext cx="2717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chemeClr val="bg1"/>
                </a:solidFill>
              </a:rPr>
              <a:t>Licencias ambientales atendidas</a:t>
            </a:r>
          </a:p>
        </p:txBody>
      </p:sp>
      <p:sp>
        <p:nvSpPr>
          <p:cNvPr id="5135" name="CuadroTexto 24"/>
          <p:cNvSpPr txBox="1">
            <a:spLocks noChangeArrowheads="1"/>
          </p:cNvSpPr>
          <p:nvPr/>
        </p:nvSpPr>
        <p:spPr bwMode="auto">
          <a:xfrm>
            <a:off x="10583863" y="276225"/>
            <a:ext cx="1277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Calidad Ambiental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graphicFrame>
        <p:nvGraphicFramePr>
          <p:cNvPr id="26" name="Gráfico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921995"/>
              </p:ext>
            </p:extLst>
          </p:nvPr>
        </p:nvGraphicFramePr>
        <p:xfrm>
          <a:off x="1" y="970671"/>
          <a:ext cx="12016462" cy="2625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Grá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0142205"/>
              </p:ext>
            </p:extLst>
          </p:nvPr>
        </p:nvGraphicFramePr>
        <p:xfrm>
          <a:off x="405000" y="378223"/>
          <a:ext cx="10944318" cy="3115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138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4205288"/>
            <a:ext cx="31051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Imagen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4178300"/>
            <a:ext cx="3192463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0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275" y="4192588"/>
            <a:ext cx="3128963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17930" y="4484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6150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6152" name="CuadroTexto 9"/>
          <p:cNvSpPr txBox="1">
            <a:spLocks noChangeArrowheads="1"/>
          </p:cNvSpPr>
          <p:nvPr/>
        </p:nvSpPr>
        <p:spPr bwMode="auto">
          <a:xfrm>
            <a:off x="4418013" y="355600"/>
            <a:ext cx="2717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/>
              <a:t>Área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/>
              <a:t>FORESTAL</a:t>
            </a:r>
          </a:p>
        </p:txBody>
      </p:sp>
      <p:cxnSp>
        <p:nvCxnSpPr>
          <p:cNvPr id="13" name="Conector recto 12"/>
          <p:cNvCxnSpPr/>
          <p:nvPr/>
        </p:nvCxnSpPr>
        <p:spPr>
          <a:xfrm>
            <a:off x="204788" y="4040188"/>
            <a:ext cx="1181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4" name="CuadroTexto 15"/>
          <p:cNvSpPr txBox="1">
            <a:spLocks noChangeArrowheads="1"/>
          </p:cNvSpPr>
          <p:nvPr/>
        </p:nvSpPr>
        <p:spPr bwMode="auto">
          <a:xfrm>
            <a:off x="10602913" y="311150"/>
            <a:ext cx="12382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Patrimonio Natural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</a:t>
            </a:r>
            <a:r>
              <a:rPr lang="es-EC" altLang="es-MX" sz="1600" b="1" dirty="0">
                <a:solidFill>
                  <a:schemeClr val="bg1"/>
                </a:solidFill>
              </a:rPr>
              <a:t>, </a:t>
            </a:r>
            <a:r>
              <a:rPr lang="es-EC" altLang="es-MX" sz="1800" b="1" dirty="0">
                <a:solidFill>
                  <a:schemeClr val="bg1"/>
                </a:solidFill>
              </a:rPr>
              <a:t>2017</a:t>
            </a:r>
          </a:p>
        </p:txBody>
      </p:sp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807847"/>
              </p:ext>
            </p:extLst>
          </p:nvPr>
        </p:nvGraphicFramePr>
        <p:xfrm>
          <a:off x="71625" y="1184766"/>
          <a:ext cx="11944163" cy="257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151581"/>
              </p:ext>
            </p:extLst>
          </p:nvPr>
        </p:nvGraphicFramePr>
        <p:xfrm>
          <a:off x="28576" y="4040187"/>
          <a:ext cx="11987212" cy="268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6342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7175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7177" name="CuadroTexto 9"/>
          <p:cNvSpPr txBox="1">
            <a:spLocks noChangeArrowheads="1"/>
          </p:cNvSpPr>
          <p:nvPr/>
        </p:nvSpPr>
        <p:spPr bwMode="auto">
          <a:xfrm>
            <a:off x="4446588" y="588963"/>
            <a:ext cx="2717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/>
              <a:t>Área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/>
              <a:t>FORESTAL</a:t>
            </a:r>
          </a:p>
        </p:txBody>
      </p:sp>
      <p:sp>
        <p:nvSpPr>
          <p:cNvPr id="7178" name="CuadroTexto 12"/>
          <p:cNvSpPr txBox="1">
            <a:spLocks noChangeArrowheads="1"/>
          </p:cNvSpPr>
          <p:nvPr/>
        </p:nvSpPr>
        <p:spPr bwMode="auto">
          <a:xfrm>
            <a:off x="10580688" y="311150"/>
            <a:ext cx="12827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Patrimonio Natural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graphicFrame>
        <p:nvGraphicFramePr>
          <p:cNvPr id="12" name="Gráfico 11"/>
          <p:cNvGraphicFramePr>
            <a:graphicFrameLocks/>
          </p:cNvGraphicFramePr>
          <p:nvPr/>
        </p:nvGraphicFramePr>
        <p:xfrm>
          <a:off x="107576" y="1197358"/>
          <a:ext cx="6091518" cy="5529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6799553"/>
              </p:ext>
            </p:extLst>
          </p:nvPr>
        </p:nvGraphicFramePr>
        <p:xfrm>
          <a:off x="6095999" y="1235074"/>
          <a:ext cx="5664609" cy="5522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8199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8201" name="CuadroTexto 9"/>
          <p:cNvSpPr txBox="1">
            <a:spLocks noChangeArrowheads="1"/>
          </p:cNvSpPr>
          <p:nvPr/>
        </p:nvSpPr>
        <p:spPr bwMode="auto">
          <a:xfrm>
            <a:off x="4446588" y="588963"/>
            <a:ext cx="2717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/>
              <a:t>Área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/>
              <a:t>VIDA SILVESTRE</a:t>
            </a:r>
          </a:p>
        </p:txBody>
      </p:sp>
      <p:cxnSp>
        <p:nvCxnSpPr>
          <p:cNvPr id="3" name="Conector recto 2"/>
          <p:cNvCxnSpPr/>
          <p:nvPr/>
        </p:nvCxnSpPr>
        <p:spPr>
          <a:xfrm>
            <a:off x="6032500" y="1655763"/>
            <a:ext cx="0" cy="4895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204788" y="4040188"/>
            <a:ext cx="1181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4" name="CuadroTexto 16"/>
          <p:cNvSpPr txBox="1">
            <a:spLocks noChangeArrowheads="1"/>
          </p:cNvSpPr>
          <p:nvPr/>
        </p:nvSpPr>
        <p:spPr bwMode="auto">
          <a:xfrm>
            <a:off x="10574338" y="330200"/>
            <a:ext cx="13001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Patrimonio Natural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graphicFrame>
        <p:nvGraphicFramePr>
          <p:cNvPr id="17" name="Gráfico 16"/>
          <p:cNvGraphicFramePr>
            <a:graphicFrameLocks/>
          </p:cNvGraphicFramePr>
          <p:nvPr/>
        </p:nvGraphicFramePr>
        <p:xfrm>
          <a:off x="0" y="1235075"/>
          <a:ext cx="611385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Gráfico 18"/>
          <p:cNvGraphicFramePr>
            <a:graphicFrameLocks/>
          </p:cNvGraphicFramePr>
          <p:nvPr/>
        </p:nvGraphicFramePr>
        <p:xfrm>
          <a:off x="-1" y="4082303"/>
          <a:ext cx="6032501" cy="264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Gráfico 19"/>
          <p:cNvGraphicFramePr>
            <a:graphicFrameLocks/>
          </p:cNvGraphicFramePr>
          <p:nvPr/>
        </p:nvGraphicFramePr>
        <p:xfrm>
          <a:off x="6032500" y="4040188"/>
          <a:ext cx="5983288" cy="268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Gráfico 22"/>
          <p:cNvGraphicFramePr>
            <a:graphicFrameLocks/>
          </p:cNvGraphicFramePr>
          <p:nvPr/>
        </p:nvGraphicFramePr>
        <p:xfrm>
          <a:off x="6032500" y="1114052"/>
          <a:ext cx="5558865" cy="282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36575" y="57626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88975" y="5915025"/>
            <a:ext cx="9144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11</a:t>
            </a:r>
            <a:endParaRPr lang="es-EC" sz="16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9223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Hexágono 7"/>
          <p:cNvSpPr/>
          <p:nvPr/>
        </p:nvSpPr>
        <p:spPr>
          <a:xfrm>
            <a:off x="10358438" y="168275"/>
            <a:ext cx="1727200" cy="1487488"/>
          </a:xfrm>
          <a:prstGeom prst="hexagon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9225" name="CuadroTexto 9"/>
          <p:cNvSpPr txBox="1">
            <a:spLocks noChangeArrowheads="1"/>
          </p:cNvSpPr>
          <p:nvPr/>
        </p:nvSpPr>
        <p:spPr bwMode="auto">
          <a:xfrm>
            <a:off x="4446588" y="317500"/>
            <a:ext cx="2717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/>
              <a:t>Áreas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2000" b="1" dirty="0"/>
              <a:t>PROTEGIDAS</a:t>
            </a:r>
          </a:p>
        </p:txBody>
      </p:sp>
      <p:cxnSp>
        <p:nvCxnSpPr>
          <p:cNvPr id="16" name="Conector recto 15"/>
          <p:cNvCxnSpPr/>
          <p:nvPr/>
        </p:nvCxnSpPr>
        <p:spPr>
          <a:xfrm>
            <a:off x="204788" y="3479800"/>
            <a:ext cx="1181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7" name="CuadroTexto 16"/>
          <p:cNvSpPr txBox="1">
            <a:spLocks noChangeArrowheads="1"/>
          </p:cNvSpPr>
          <p:nvPr/>
        </p:nvSpPr>
        <p:spPr bwMode="auto">
          <a:xfrm>
            <a:off x="10574338" y="330200"/>
            <a:ext cx="13001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Patrimonio Natural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900755"/>
              </p:ext>
            </p:extLst>
          </p:nvPr>
        </p:nvGraphicFramePr>
        <p:xfrm>
          <a:off x="1" y="847165"/>
          <a:ext cx="12191999" cy="2632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Gráfico 12"/>
          <p:cNvGraphicFramePr>
            <a:graphicFrameLocks/>
          </p:cNvGraphicFramePr>
          <p:nvPr/>
        </p:nvGraphicFramePr>
        <p:xfrm>
          <a:off x="-389964" y="3587377"/>
          <a:ext cx="12475602" cy="3068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/>
          <p:cNvSpPr/>
          <p:nvPr/>
        </p:nvSpPr>
        <p:spPr>
          <a:xfrm>
            <a:off x="3621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75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</p:txBody>
      </p:sp>
      <p:pic>
        <p:nvPicPr>
          <p:cNvPr id="10245" name="Imagen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168275"/>
            <a:ext cx="12461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CuadroTexto 47"/>
          <p:cNvSpPr txBox="1"/>
          <p:nvPr/>
        </p:nvSpPr>
        <p:spPr>
          <a:xfrm>
            <a:off x="3938588" y="144463"/>
            <a:ext cx="3116262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latin typeface="+mn-lt"/>
                <a:cs typeface="+mn-cs"/>
              </a:rPr>
              <a:t>Actividades en Cambio Climático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16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(Actividades en provincias)</a:t>
            </a:r>
          </a:p>
        </p:txBody>
      </p:sp>
      <p:sp>
        <p:nvSpPr>
          <p:cNvPr id="10247" name="CuadroTexto 48"/>
          <p:cNvSpPr txBox="1">
            <a:spLocks noChangeArrowheads="1"/>
          </p:cNvSpPr>
          <p:nvPr/>
        </p:nvSpPr>
        <p:spPr bwMode="auto">
          <a:xfrm>
            <a:off x="7699375" y="155575"/>
            <a:ext cx="91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3200" b="1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10248" name="CuadroTexto 49"/>
          <p:cNvSpPr txBox="1">
            <a:spLocks noChangeArrowheads="1"/>
          </p:cNvSpPr>
          <p:nvPr/>
        </p:nvSpPr>
        <p:spPr bwMode="auto">
          <a:xfrm>
            <a:off x="8296275" y="277813"/>
            <a:ext cx="1216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600" b="1" dirty="0">
                <a:solidFill>
                  <a:srgbClr val="0070C0"/>
                </a:solidFill>
              </a:rPr>
              <a:t>Provincias</a:t>
            </a:r>
          </a:p>
        </p:txBody>
      </p:sp>
      <p:sp>
        <p:nvSpPr>
          <p:cNvPr id="52" name="Hexágono 51"/>
          <p:cNvSpPr/>
          <p:nvPr/>
        </p:nvSpPr>
        <p:spPr>
          <a:xfrm>
            <a:off x="10685463" y="42863"/>
            <a:ext cx="1504950" cy="1355725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</p:txBody>
      </p:sp>
      <p:sp>
        <p:nvSpPr>
          <p:cNvPr id="10250" name="CuadroTexto 44"/>
          <p:cNvSpPr txBox="1">
            <a:spLocks noChangeArrowheads="1"/>
          </p:cNvSpPr>
          <p:nvPr/>
        </p:nvSpPr>
        <p:spPr bwMode="auto">
          <a:xfrm>
            <a:off x="10806113" y="120650"/>
            <a:ext cx="12731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Cambio Climático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s-MX" sz="1800" b="1" dirty="0">
                <a:solidFill>
                  <a:schemeClr val="bg1"/>
                </a:solidFill>
              </a:rPr>
              <a:t>enero, 2017</a:t>
            </a:r>
          </a:p>
        </p:txBody>
      </p:sp>
      <p:pic>
        <p:nvPicPr>
          <p:cNvPr id="10251" name="Imagen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806450"/>
            <a:ext cx="10228262" cy="588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3602</TotalTime>
  <Words>417</Words>
  <Application>Microsoft Office PowerPoint</Application>
  <PresentationFormat>Panorámica</PresentationFormat>
  <Paragraphs>147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garcia hidalgo pablo alberto</dc:creator>
  <cp:lastModifiedBy>milton aguilar</cp:lastModifiedBy>
  <cp:revision>223</cp:revision>
  <dcterms:created xsi:type="dcterms:W3CDTF">2016-09-22T21:12:29Z</dcterms:created>
  <dcterms:modified xsi:type="dcterms:W3CDTF">2017-02-15T21:44:47Z</dcterms:modified>
</cp:coreProperties>
</file>